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3" r:id="rId4"/>
    <p:sldMasterId id="2147483884" r:id="rId5"/>
  </p:sldMasterIdLst>
  <p:notesMasterIdLst>
    <p:notesMasterId r:id="rId26"/>
  </p:notesMasterIdLst>
  <p:handoutMasterIdLst>
    <p:handoutMasterId r:id="rId27"/>
  </p:handoutMasterIdLst>
  <p:sldIdLst>
    <p:sldId id="256" r:id="rId6"/>
    <p:sldId id="2147471968" r:id="rId7"/>
    <p:sldId id="2147471941" r:id="rId8"/>
    <p:sldId id="2147471994" r:id="rId9"/>
    <p:sldId id="2147471970" r:id="rId10"/>
    <p:sldId id="2147471974" r:id="rId11"/>
    <p:sldId id="2147472011" r:id="rId12"/>
    <p:sldId id="2147471975" r:id="rId13"/>
    <p:sldId id="2147471996" r:id="rId14"/>
    <p:sldId id="2147471977" r:id="rId15"/>
    <p:sldId id="2147472007" r:id="rId16"/>
    <p:sldId id="2147472008" r:id="rId17"/>
    <p:sldId id="2147472009" r:id="rId18"/>
    <p:sldId id="2147471982" r:id="rId19"/>
    <p:sldId id="2147471984" r:id="rId20"/>
    <p:sldId id="2147472010" r:id="rId21"/>
    <p:sldId id="2147472004" r:id="rId22"/>
    <p:sldId id="300" r:id="rId23"/>
    <p:sldId id="2147472005" r:id="rId24"/>
    <p:sldId id="2147471997" r:id="rId25"/>
  </p:sldIdLst>
  <p:sldSz cx="12192000" cy="6858000"/>
  <p:notesSz cx="6858000" cy="9144000"/>
  <p:embeddedFontLst>
    <p:embeddedFont>
      <p:font typeface="Montserrat" panose="00000500000000000000" pitchFamily="2"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915"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7500A-06C0-5CA4-579B-12324E42BA2E}" name="Debbie Boyle" initials="DB" userId="S::Debbie.Boyle@kynetec.com::0c943f67-bed5-465a-afaf-07339d7b1741" providerId="AD"/>
  <p188:author id="{B20B4732-7B8E-430B-39EF-FD02046C74BF}" name="Kim Meyer" initials="KM" userId="S::Kim.Meyer@kynetec.com::82cecc05-2adc-4430-b125-b17ce8ba09cc" providerId="AD"/>
  <p188:author id="{81B762F8-D84A-0B5E-7AA0-8E34DB6911DD}" name="Courtney Wight" initials="CW" userId="S::courtney.wight@kynetec.com::990e58b4-b411-4b19-9ec3-e9f8a34dd0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Barletta" initials="AB" lastIdx="1" clrIdx="0">
    <p:extLst>
      <p:ext uri="{19B8F6BF-5375-455C-9EA6-DF929625EA0E}">
        <p15:presenceInfo xmlns:p15="http://schemas.microsoft.com/office/powerpoint/2012/main" userId="S::andrea.barletta@kynetec.com::7bc3cd64-caa8-4e96-b1c9-25f1f6abc3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D6"/>
    <a:srgbClr val="FF99CC"/>
    <a:srgbClr val="AFC3D9"/>
    <a:srgbClr val="003F61"/>
    <a:srgbClr val="E8E9ED"/>
    <a:srgbClr val="C00000"/>
    <a:srgbClr val="E7F6FF"/>
    <a:srgbClr val="0099EE"/>
    <a:srgbClr val="8BD6FF"/>
    <a:srgbClr val="006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54612-995E-4B22-B3CF-09BCCD3485A7}" v="108" dt="2025-04-03T19:09:16.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68" y="84"/>
      </p:cViewPr>
      <p:guideLst>
        <p:guide pos="915"/>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dner Hatch" userId="16ef4503-c9f6-45c7-8500-276734fbbf02" providerId="ADAL" clId="{13854612-995E-4B22-B3CF-09BCCD3485A7}"/>
    <pc:docChg chg="undo custSel addSld delSld modSld sldOrd">
      <pc:chgData name="Gardner Hatch" userId="16ef4503-c9f6-45c7-8500-276734fbbf02" providerId="ADAL" clId="{13854612-995E-4B22-B3CF-09BCCD3485A7}" dt="2025-04-08T19:19:21.389" v="4771"/>
      <pc:docMkLst>
        <pc:docMk/>
      </pc:docMkLst>
      <pc:sldChg chg="modSp mod">
        <pc:chgData name="Gardner Hatch" userId="16ef4503-c9f6-45c7-8500-276734fbbf02" providerId="ADAL" clId="{13854612-995E-4B22-B3CF-09BCCD3485A7}" dt="2025-04-03T19:09:50.543" v="4681" actId="255"/>
        <pc:sldMkLst>
          <pc:docMk/>
          <pc:sldMk cId="3841779476" sldId="256"/>
        </pc:sldMkLst>
        <pc:spChg chg="mod">
          <ac:chgData name="Gardner Hatch" userId="16ef4503-c9f6-45c7-8500-276734fbbf02" providerId="ADAL" clId="{13854612-995E-4B22-B3CF-09BCCD3485A7}" dt="2025-04-03T19:09:50.543" v="4681" actId="255"/>
          <ac:spMkLst>
            <pc:docMk/>
            <pc:sldMk cId="3841779476" sldId="256"/>
            <ac:spMk id="36" creationId="{B7F7D3A1-43C6-4245-A8A5-7B9CF648E953}"/>
          </ac:spMkLst>
        </pc:spChg>
      </pc:sldChg>
      <pc:sldChg chg="addSp delSp modSp mod">
        <pc:chgData name="Gardner Hatch" userId="16ef4503-c9f6-45c7-8500-276734fbbf02" providerId="ADAL" clId="{13854612-995E-4B22-B3CF-09BCCD3485A7}" dt="2025-04-01T22:55:36.632" v="2010" actId="20577"/>
        <pc:sldMkLst>
          <pc:docMk/>
          <pc:sldMk cId="2659383974" sldId="2147471941"/>
        </pc:sldMkLst>
        <pc:spChg chg="mod">
          <ac:chgData name="Gardner Hatch" userId="16ef4503-c9f6-45c7-8500-276734fbbf02" providerId="ADAL" clId="{13854612-995E-4B22-B3CF-09BCCD3485A7}" dt="2025-04-01T22:55:36.632" v="2010" actId="20577"/>
          <ac:spMkLst>
            <pc:docMk/>
            <pc:sldMk cId="2659383974" sldId="2147471941"/>
            <ac:spMk id="11" creationId="{A019A5F6-D6DD-1B5E-B898-3B2AE01F1A94}"/>
          </ac:spMkLst>
        </pc:spChg>
        <pc:spChg chg="add mod">
          <ac:chgData name="Gardner Hatch" userId="16ef4503-c9f6-45c7-8500-276734fbbf02" providerId="ADAL" clId="{13854612-995E-4B22-B3CF-09BCCD3485A7}" dt="2025-04-01T22:44:59.101" v="1924"/>
          <ac:spMkLst>
            <pc:docMk/>
            <pc:sldMk cId="2659383974" sldId="2147471941"/>
            <ac:spMk id="174" creationId="{7ED01FC5-A6D6-2559-6C77-606A94989B59}"/>
          </ac:spMkLst>
        </pc:spChg>
        <pc:spChg chg="add mod">
          <ac:chgData name="Gardner Hatch" userId="16ef4503-c9f6-45c7-8500-276734fbbf02" providerId="ADAL" clId="{13854612-995E-4B22-B3CF-09BCCD3485A7}" dt="2025-04-01T22:44:59.101" v="1924"/>
          <ac:spMkLst>
            <pc:docMk/>
            <pc:sldMk cId="2659383974" sldId="2147471941"/>
            <ac:spMk id="192" creationId="{B0139F3B-E536-3556-08A0-2E060E4088C3}"/>
          </ac:spMkLst>
        </pc:spChg>
        <pc:spChg chg="add mod">
          <ac:chgData name="Gardner Hatch" userId="16ef4503-c9f6-45c7-8500-276734fbbf02" providerId="ADAL" clId="{13854612-995E-4B22-B3CF-09BCCD3485A7}" dt="2025-04-01T22:44:59.101" v="1924"/>
          <ac:spMkLst>
            <pc:docMk/>
            <pc:sldMk cId="2659383974" sldId="2147471941"/>
            <ac:spMk id="202" creationId="{8CDB87E4-6FE7-5483-EFB1-09EC0A3645F8}"/>
          </ac:spMkLst>
        </pc:spChg>
        <pc:picChg chg="add mod">
          <ac:chgData name="Gardner Hatch" userId="16ef4503-c9f6-45c7-8500-276734fbbf02" providerId="ADAL" clId="{13854612-995E-4B22-B3CF-09BCCD3485A7}" dt="2025-04-01T22:50:08.377" v="1945" actId="14100"/>
          <ac:picMkLst>
            <pc:docMk/>
            <pc:sldMk cId="2659383974" sldId="2147471941"/>
            <ac:picMk id="217" creationId="{06E4BF97-CBBD-AC5F-2D19-C0FAA5B3936B}"/>
          </ac:picMkLst>
        </pc:picChg>
      </pc:sldChg>
      <pc:sldChg chg="addSp delSp modSp mod">
        <pc:chgData name="Gardner Hatch" userId="16ef4503-c9f6-45c7-8500-276734fbbf02" providerId="ADAL" clId="{13854612-995E-4B22-B3CF-09BCCD3485A7}" dt="2025-04-01T23:09:00.276" v="2404" actId="20577"/>
        <pc:sldMkLst>
          <pc:docMk/>
          <pc:sldMk cId="986958567" sldId="2147471968"/>
        </pc:sldMkLst>
        <pc:spChg chg="mod">
          <ac:chgData name="Gardner Hatch" userId="16ef4503-c9f6-45c7-8500-276734fbbf02" providerId="ADAL" clId="{13854612-995E-4B22-B3CF-09BCCD3485A7}" dt="2025-04-01T23:08:10.653" v="2383" actId="20577"/>
          <ac:spMkLst>
            <pc:docMk/>
            <pc:sldMk cId="986958567" sldId="2147471968"/>
            <ac:spMk id="2" creationId="{C13EE347-D43F-B591-9ECD-81F3A316968F}"/>
          </ac:spMkLst>
        </pc:spChg>
        <pc:spChg chg="add del">
          <ac:chgData name="Gardner Hatch" userId="16ef4503-c9f6-45c7-8500-276734fbbf02" providerId="ADAL" clId="{13854612-995E-4B22-B3CF-09BCCD3485A7}" dt="2025-04-01T23:06:18.131" v="2304" actId="478"/>
          <ac:spMkLst>
            <pc:docMk/>
            <pc:sldMk cId="986958567" sldId="2147471968"/>
            <ac:spMk id="4" creationId="{ECD03D90-6493-6A33-1733-45E45F3161AF}"/>
          </ac:spMkLst>
        </pc:spChg>
        <pc:spChg chg="add del mod">
          <ac:chgData name="Gardner Hatch" userId="16ef4503-c9f6-45c7-8500-276734fbbf02" providerId="ADAL" clId="{13854612-995E-4B22-B3CF-09BCCD3485A7}" dt="2025-04-01T23:09:00.276" v="2404" actId="20577"/>
          <ac:spMkLst>
            <pc:docMk/>
            <pc:sldMk cId="986958567" sldId="2147471968"/>
            <ac:spMk id="5" creationId="{1E7A32E7-DDD9-C290-C20A-1993F59D995B}"/>
          </ac:spMkLst>
        </pc:spChg>
        <pc:spChg chg="mod">
          <ac:chgData name="Gardner Hatch" userId="16ef4503-c9f6-45c7-8500-276734fbbf02" providerId="ADAL" clId="{13854612-995E-4B22-B3CF-09BCCD3485A7}" dt="2025-04-01T23:07:37.177" v="2381" actId="1076"/>
          <ac:spMkLst>
            <pc:docMk/>
            <pc:sldMk cId="986958567" sldId="2147471968"/>
            <ac:spMk id="9" creationId="{E6251555-9954-237C-6701-519E81C1D417}"/>
          </ac:spMkLst>
        </pc:spChg>
        <pc:spChg chg="mod">
          <ac:chgData name="Gardner Hatch" userId="16ef4503-c9f6-45c7-8500-276734fbbf02" providerId="ADAL" clId="{13854612-995E-4B22-B3CF-09BCCD3485A7}" dt="2025-04-01T23:07:30.331" v="2380" actId="1076"/>
          <ac:spMkLst>
            <pc:docMk/>
            <pc:sldMk cId="986958567" sldId="2147471968"/>
            <ac:spMk id="12" creationId="{9EFA1833-AE92-E437-C27D-3611FAF441AA}"/>
          </ac:spMkLst>
        </pc:spChg>
        <pc:spChg chg="mod">
          <ac:chgData name="Gardner Hatch" userId="16ef4503-c9f6-45c7-8500-276734fbbf02" providerId="ADAL" clId="{13854612-995E-4B22-B3CF-09BCCD3485A7}" dt="2025-04-01T23:07:30.331" v="2380" actId="1076"/>
          <ac:spMkLst>
            <pc:docMk/>
            <pc:sldMk cId="986958567" sldId="2147471968"/>
            <ac:spMk id="13" creationId="{B9CB8248-58D0-0C47-F901-F8A862D07FEF}"/>
          </ac:spMkLst>
        </pc:spChg>
        <pc:spChg chg="mod">
          <ac:chgData name="Gardner Hatch" userId="16ef4503-c9f6-45c7-8500-276734fbbf02" providerId="ADAL" clId="{13854612-995E-4B22-B3CF-09BCCD3485A7}" dt="2025-04-01T23:07:30.331" v="2380" actId="1076"/>
          <ac:spMkLst>
            <pc:docMk/>
            <pc:sldMk cId="986958567" sldId="2147471968"/>
            <ac:spMk id="14" creationId="{36C40E98-1774-CBC4-0F8F-DAE72589AE49}"/>
          </ac:spMkLst>
        </pc:spChg>
        <pc:spChg chg="mod">
          <ac:chgData name="Gardner Hatch" userId="16ef4503-c9f6-45c7-8500-276734fbbf02" providerId="ADAL" clId="{13854612-995E-4B22-B3CF-09BCCD3485A7}" dt="2025-04-01T23:07:30.331" v="2380" actId="1076"/>
          <ac:spMkLst>
            <pc:docMk/>
            <pc:sldMk cId="986958567" sldId="2147471968"/>
            <ac:spMk id="15" creationId="{F7710F54-2883-15AF-9C5A-6CBD4BA02440}"/>
          </ac:spMkLst>
        </pc:spChg>
        <pc:spChg chg="mod">
          <ac:chgData name="Gardner Hatch" userId="16ef4503-c9f6-45c7-8500-276734fbbf02" providerId="ADAL" clId="{13854612-995E-4B22-B3CF-09BCCD3485A7}" dt="2025-04-01T23:07:30.331" v="2380" actId="1076"/>
          <ac:spMkLst>
            <pc:docMk/>
            <pc:sldMk cId="986958567" sldId="2147471968"/>
            <ac:spMk id="16" creationId="{E00B5F35-A01C-0C18-7A7F-9A4ED60E4ED3}"/>
          </ac:spMkLst>
        </pc:spChg>
        <pc:spChg chg="mod">
          <ac:chgData name="Gardner Hatch" userId="16ef4503-c9f6-45c7-8500-276734fbbf02" providerId="ADAL" clId="{13854612-995E-4B22-B3CF-09BCCD3485A7}" dt="2025-04-01T23:07:30.331" v="2380" actId="1076"/>
          <ac:spMkLst>
            <pc:docMk/>
            <pc:sldMk cId="986958567" sldId="2147471968"/>
            <ac:spMk id="17" creationId="{C135E74F-C35E-08B9-B762-512D5E7D3DEC}"/>
          </ac:spMkLst>
        </pc:spChg>
        <pc:spChg chg="mod">
          <ac:chgData name="Gardner Hatch" userId="16ef4503-c9f6-45c7-8500-276734fbbf02" providerId="ADAL" clId="{13854612-995E-4B22-B3CF-09BCCD3485A7}" dt="2025-04-01T23:07:42.278" v="2382" actId="1076"/>
          <ac:spMkLst>
            <pc:docMk/>
            <pc:sldMk cId="986958567" sldId="2147471968"/>
            <ac:spMk id="19" creationId="{3BD90223-213A-FA6E-11E1-327CA9243C18}"/>
          </ac:spMkLst>
        </pc:spChg>
        <pc:spChg chg="mod">
          <ac:chgData name="Gardner Hatch" userId="16ef4503-c9f6-45c7-8500-276734fbbf02" providerId="ADAL" clId="{13854612-995E-4B22-B3CF-09BCCD3485A7}" dt="2025-04-01T23:07:42.278" v="2382" actId="1076"/>
          <ac:spMkLst>
            <pc:docMk/>
            <pc:sldMk cId="986958567" sldId="2147471968"/>
            <ac:spMk id="20" creationId="{0CBDECA3-808D-1836-6634-DFC95F856040}"/>
          </ac:spMkLst>
        </pc:spChg>
        <pc:spChg chg="mod">
          <ac:chgData name="Gardner Hatch" userId="16ef4503-c9f6-45c7-8500-276734fbbf02" providerId="ADAL" clId="{13854612-995E-4B22-B3CF-09BCCD3485A7}" dt="2025-04-01T23:06:50.809" v="2375" actId="1035"/>
          <ac:spMkLst>
            <pc:docMk/>
            <pc:sldMk cId="986958567" sldId="2147471968"/>
            <ac:spMk id="21" creationId="{C686919A-0D21-B317-8259-35D3C28DC082}"/>
          </ac:spMkLst>
        </pc:spChg>
        <pc:grpChg chg="mod">
          <ac:chgData name="Gardner Hatch" userId="16ef4503-c9f6-45c7-8500-276734fbbf02" providerId="ADAL" clId="{13854612-995E-4B22-B3CF-09BCCD3485A7}" dt="2025-04-01T23:07:30.331" v="2380" actId="1076"/>
          <ac:grpSpMkLst>
            <pc:docMk/>
            <pc:sldMk cId="986958567" sldId="2147471968"/>
            <ac:grpSpMk id="11" creationId="{E29367FC-ECA3-5C73-7FD2-6D926C8A08BD}"/>
          </ac:grpSpMkLst>
        </pc:grpChg>
        <pc:grpChg chg="mod">
          <ac:chgData name="Gardner Hatch" userId="16ef4503-c9f6-45c7-8500-276734fbbf02" providerId="ADAL" clId="{13854612-995E-4B22-B3CF-09BCCD3485A7}" dt="2025-04-01T23:07:42.278" v="2382" actId="1076"/>
          <ac:grpSpMkLst>
            <pc:docMk/>
            <pc:sldMk cId="986958567" sldId="2147471968"/>
            <ac:grpSpMk id="18" creationId="{C170BB0D-FE4B-A298-5FE0-6113D90091B5}"/>
          </ac:grpSpMkLst>
        </pc:grpChg>
        <pc:graphicFrameChg chg="mod modGraphic">
          <ac:chgData name="Gardner Hatch" userId="16ef4503-c9f6-45c7-8500-276734fbbf02" providerId="ADAL" clId="{13854612-995E-4B22-B3CF-09BCCD3485A7}" dt="2025-04-01T23:07:20.549" v="2378" actId="255"/>
          <ac:graphicFrameMkLst>
            <pc:docMk/>
            <pc:sldMk cId="986958567" sldId="2147471968"/>
            <ac:graphicFrameMk id="22" creationId="{F15C1F34-B364-BEFA-2521-7C6B1DFAAC97}"/>
          </ac:graphicFrameMkLst>
        </pc:graphicFrameChg>
        <pc:picChg chg="mod">
          <ac:chgData name="Gardner Hatch" userId="16ef4503-c9f6-45c7-8500-276734fbbf02" providerId="ADAL" clId="{13854612-995E-4B22-B3CF-09BCCD3485A7}" dt="2025-04-01T23:07:25.867" v="2379" actId="1076"/>
          <ac:picMkLst>
            <pc:docMk/>
            <pc:sldMk cId="986958567" sldId="2147471968"/>
            <ac:picMk id="10" creationId="{4633BB51-C43E-E096-2AF4-2965764C7598}"/>
          </ac:picMkLst>
        </pc:picChg>
      </pc:sldChg>
      <pc:sldChg chg="modSp mod">
        <pc:chgData name="Gardner Hatch" userId="16ef4503-c9f6-45c7-8500-276734fbbf02" providerId="ADAL" clId="{13854612-995E-4B22-B3CF-09BCCD3485A7}" dt="2025-04-01T23:10:46.607" v="2443" actId="20577"/>
        <pc:sldMkLst>
          <pc:docMk/>
          <pc:sldMk cId="4107236553" sldId="2147471970"/>
        </pc:sldMkLst>
        <pc:spChg chg="mod">
          <ac:chgData name="Gardner Hatch" userId="16ef4503-c9f6-45c7-8500-276734fbbf02" providerId="ADAL" clId="{13854612-995E-4B22-B3CF-09BCCD3485A7}" dt="2025-04-01T23:10:46.607" v="2443" actId="20577"/>
          <ac:spMkLst>
            <pc:docMk/>
            <pc:sldMk cId="4107236553" sldId="2147471970"/>
            <ac:spMk id="9" creationId="{B4E1BA85-9D35-90D4-CF03-799879984D21}"/>
          </ac:spMkLst>
        </pc:spChg>
      </pc:sldChg>
      <pc:sldChg chg="del mod modShow">
        <pc:chgData name="Gardner Hatch" userId="16ef4503-c9f6-45c7-8500-276734fbbf02" providerId="ADAL" clId="{13854612-995E-4B22-B3CF-09BCCD3485A7}" dt="2025-04-01T21:25:09.643" v="1841" actId="47"/>
        <pc:sldMkLst>
          <pc:docMk/>
          <pc:sldMk cId="1929232044" sldId="2147471971"/>
        </pc:sldMkLst>
      </pc:sldChg>
      <pc:sldChg chg="del mod modShow">
        <pc:chgData name="Gardner Hatch" userId="16ef4503-c9f6-45c7-8500-276734fbbf02" providerId="ADAL" clId="{13854612-995E-4B22-B3CF-09BCCD3485A7}" dt="2025-04-01T21:25:13.955" v="1842" actId="47"/>
        <pc:sldMkLst>
          <pc:docMk/>
          <pc:sldMk cId="185912092" sldId="2147471972"/>
        </pc:sldMkLst>
      </pc:sldChg>
      <pc:sldChg chg="del mod modShow">
        <pc:chgData name="Gardner Hatch" userId="16ef4503-c9f6-45c7-8500-276734fbbf02" providerId="ADAL" clId="{13854612-995E-4B22-B3CF-09BCCD3485A7}" dt="2025-04-01T21:25:18.712" v="1843" actId="47"/>
        <pc:sldMkLst>
          <pc:docMk/>
          <pc:sldMk cId="2006329882" sldId="2147471973"/>
        </pc:sldMkLst>
      </pc:sldChg>
      <pc:sldChg chg="addSp modSp mod">
        <pc:chgData name="Gardner Hatch" userId="16ef4503-c9f6-45c7-8500-276734fbbf02" providerId="ADAL" clId="{13854612-995E-4B22-B3CF-09BCCD3485A7}" dt="2025-04-02T13:40:21.787" v="4601" actId="14100"/>
        <pc:sldMkLst>
          <pc:docMk/>
          <pc:sldMk cId="1599097459" sldId="2147471975"/>
        </pc:sldMkLst>
        <pc:spChg chg="add mod">
          <ac:chgData name="Gardner Hatch" userId="16ef4503-c9f6-45c7-8500-276734fbbf02" providerId="ADAL" clId="{13854612-995E-4B22-B3CF-09BCCD3485A7}" dt="2025-04-02T13:40:21.787" v="4601" actId="14100"/>
          <ac:spMkLst>
            <pc:docMk/>
            <pc:sldMk cId="1599097459" sldId="2147471975"/>
            <ac:spMk id="2" creationId="{A437C808-F50F-F9BD-43DB-A60B4EF9DA1D}"/>
          </ac:spMkLst>
        </pc:spChg>
        <pc:graphicFrameChg chg="modGraphic">
          <ac:chgData name="Gardner Hatch" userId="16ef4503-c9f6-45c7-8500-276734fbbf02" providerId="ADAL" clId="{13854612-995E-4B22-B3CF-09BCCD3485A7}" dt="2025-04-01T19:04:08.537" v="313" actId="20577"/>
          <ac:graphicFrameMkLst>
            <pc:docMk/>
            <pc:sldMk cId="1599097459" sldId="2147471975"/>
            <ac:graphicFrameMk id="17" creationId="{33204D3D-DAEA-26A9-B568-32116F9BD962}"/>
          </ac:graphicFrameMkLst>
        </pc:graphicFrameChg>
        <pc:graphicFrameChg chg="mod">
          <ac:chgData name="Gardner Hatch" userId="16ef4503-c9f6-45c7-8500-276734fbbf02" providerId="ADAL" clId="{13854612-995E-4B22-B3CF-09BCCD3485A7}" dt="2025-04-02T13:39:58.948" v="4597" actId="14100"/>
          <ac:graphicFrameMkLst>
            <pc:docMk/>
            <pc:sldMk cId="1599097459" sldId="2147471975"/>
            <ac:graphicFrameMk id="92" creationId="{41C041FD-417B-8138-48E8-E1AADF053BF3}"/>
          </ac:graphicFrameMkLst>
        </pc:graphicFrameChg>
      </pc:sldChg>
      <pc:sldChg chg="addSp modSp mod">
        <pc:chgData name="Gardner Hatch" userId="16ef4503-c9f6-45c7-8500-276734fbbf02" providerId="ADAL" clId="{13854612-995E-4B22-B3CF-09BCCD3485A7}" dt="2025-04-02T12:56:54.426" v="4585" actId="1076"/>
        <pc:sldMkLst>
          <pc:docMk/>
          <pc:sldMk cId="3794453674" sldId="2147471977"/>
        </pc:sldMkLst>
        <pc:spChg chg="add mod">
          <ac:chgData name="Gardner Hatch" userId="16ef4503-c9f6-45c7-8500-276734fbbf02" providerId="ADAL" clId="{13854612-995E-4B22-B3CF-09BCCD3485A7}" dt="2025-04-02T12:56:42.032" v="4583" actId="14100"/>
          <ac:spMkLst>
            <pc:docMk/>
            <pc:sldMk cId="3794453674" sldId="2147471977"/>
            <ac:spMk id="2" creationId="{9B34B0D4-14E1-9683-7647-3CD78B77B50F}"/>
          </ac:spMkLst>
        </pc:spChg>
        <pc:spChg chg="add mod">
          <ac:chgData name="Gardner Hatch" userId="16ef4503-c9f6-45c7-8500-276734fbbf02" providerId="ADAL" clId="{13854612-995E-4B22-B3CF-09BCCD3485A7}" dt="2025-04-02T12:56:54.426" v="4585" actId="1076"/>
          <ac:spMkLst>
            <pc:docMk/>
            <pc:sldMk cId="3794453674" sldId="2147471977"/>
            <ac:spMk id="7" creationId="{AB0D3084-DDEB-7312-E8D4-D5AFF9138C49}"/>
          </ac:spMkLst>
        </pc:spChg>
      </pc:sldChg>
      <pc:sldChg chg="modSp del mod">
        <pc:chgData name="Gardner Hatch" userId="16ef4503-c9f6-45c7-8500-276734fbbf02" providerId="ADAL" clId="{13854612-995E-4B22-B3CF-09BCCD3485A7}" dt="2025-04-02T00:16:37.319" v="3750" actId="47"/>
        <pc:sldMkLst>
          <pc:docMk/>
          <pc:sldMk cId="3278943857" sldId="2147471978"/>
        </pc:sldMkLst>
      </pc:sldChg>
      <pc:sldChg chg="del mod modShow">
        <pc:chgData name="Gardner Hatch" userId="16ef4503-c9f6-45c7-8500-276734fbbf02" providerId="ADAL" clId="{13854612-995E-4B22-B3CF-09BCCD3485A7}" dt="2025-04-01T23:28:20.298" v="2779" actId="47"/>
        <pc:sldMkLst>
          <pc:docMk/>
          <pc:sldMk cId="3069336272" sldId="2147471980"/>
        </pc:sldMkLst>
      </pc:sldChg>
      <pc:sldChg chg="addSp delSp modSp mod">
        <pc:chgData name="Gardner Hatch" userId="16ef4503-c9f6-45c7-8500-276734fbbf02" providerId="ADAL" clId="{13854612-995E-4B22-B3CF-09BCCD3485A7}" dt="2025-04-02T12:58:52.037" v="4588" actId="14100"/>
        <pc:sldMkLst>
          <pc:docMk/>
          <pc:sldMk cId="2874399991" sldId="2147471982"/>
        </pc:sldMkLst>
        <pc:spChg chg="add mod">
          <ac:chgData name="Gardner Hatch" userId="16ef4503-c9f6-45c7-8500-276734fbbf02" providerId="ADAL" clId="{13854612-995E-4B22-B3CF-09BCCD3485A7}" dt="2025-04-02T12:58:52.037" v="4588" actId="14100"/>
          <ac:spMkLst>
            <pc:docMk/>
            <pc:sldMk cId="2874399991" sldId="2147471982"/>
            <ac:spMk id="2" creationId="{0809033A-C0A5-4AF2-FAA1-007329EE3DE6}"/>
          </ac:spMkLst>
        </pc:spChg>
        <pc:spChg chg="mod">
          <ac:chgData name="Gardner Hatch" userId="16ef4503-c9f6-45c7-8500-276734fbbf02" providerId="ADAL" clId="{13854612-995E-4B22-B3CF-09BCCD3485A7}" dt="2025-04-02T12:42:17.362" v="4395" actId="20577"/>
          <ac:spMkLst>
            <pc:docMk/>
            <pc:sldMk cId="2874399991" sldId="2147471982"/>
            <ac:spMk id="9" creationId="{E704B2B4-8909-729A-9A7F-0960E3B6C688}"/>
          </ac:spMkLst>
        </pc:spChg>
        <pc:spChg chg="mod">
          <ac:chgData name="Gardner Hatch" userId="16ef4503-c9f6-45c7-8500-276734fbbf02" providerId="ADAL" clId="{13854612-995E-4B22-B3CF-09BCCD3485A7}" dt="2025-04-01T23:33:06.787" v="2791" actId="20577"/>
          <ac:spMkLst>
            <pc:docMk/>
            <pc:sldMk cId="2874399991" sldId="2147471982"/>
            <ac:spMk id="20" creationId="{E0A49348-C4AA-884A-96E1-716911DC5A84}"/>
          </ac:spMkLst>
        </pc:spChg>
      </pc:sldChg>
      <pc:sldChg chg="addSp delSp modSp mod">
        <pc:chgData name="Gardner Hatch" userId="16ef4503-c9f6-45c7-8500-276734fbbf02" providerId="ADAL" clId="{13854612-995E-4B22-B3CF-09BCCD3485A7}" dt="2025-04-02T00:05:03.272" v="3258" actId="1036"/>
        <pc:sldMkLst>
          <pc:docMk/>
          <pc:sldMk cId="4057642033" sldId="2147471984"/>
        </pc:sldMkLst>
        <pc:spChg chg="mod">
          <ac:chgData name="Gardner Hatch" userId="16ef4503-c9f6-45c7-8500-276734fbbf02" providerId="ADAL" clId="{13854612-995E-4B22-B3CF-09BCCD3485A7}" dt="2025-04-02T00:05:03.272" v="3258" actId="1036"/>
          <ac:spMkLst>
            <pc:docMk/>
            <pc:sldMk cId="4057642033" sldId="2147471984"/>
            <ac:spMk id="5" creationId="{3AC538D6-04D9-A48A-CC7F-CFEDE1F5B57C}"/>
          </ac:spMkLst>
        </pc:spChg>
        <pc:spChg chg="mod">
          <ac:chgData name="Gardner Hatch" userId="16ef4503-c9f6-45c7-8500-276734fbbf02" providerId="ADAL" clId="{13854612-995E-4B22-B3CF-09BCCD3485A7}" dt="2025-04-02T00:01:10.723" v="3003" actId="1076"/>
          <ac:spMkLst>
            <pc:docMk/>
            <pc:sldMk cId="4057642033" sldId="2147471984"/>
            <ac:spMk id="8" creationId="{D948F469-C8D0-A6AF-8839-2255EF178840}"/>
          </ac:spMkLst>
        </pc:spChg>
        <pc:spChg chg="mod">
          <ac:chgData name="Gardner Hatch" userId="16ef4503-c9f6-45c7-8500-276734fbbf02" providerId="ADAL" clId="{13854612-995E-4B22-B3CF-09BCCD3485A7}" dt="2025-04-02T00:01:15.876" v="3004" actId="1076"/>
          <ac:spMkLst>
            <pc:docMk/>
            <pc:sldMk cId="4057642033" sldId="2147471984"/>
            <ac:spMk id="11" creationId="{F20530F0-750A-CA56-6198-0455AEB992F8}"/>
          </ac:spMkLst>
        </pc:spChg>
        <pc:spChg chg="mod">
          <ac:chgData name="Gardner Hatch" userId="16ef4503-c9f6-45c7-8500-276734fbbf02" providerId="ADAL" clId="{13854612-995E-4B22-B3CF-09BCCD3485A7}" dt="2025-04-02T00:01:19.820" v="3005" actId="1076"/>
          <ac:spMkLst>
            <pc:docMk/>
            <pc:sldMk cId="4057642033" sldId="2147471984"/>
            <ac:spMk id="12" creationId="{A98994CB-42C6-2C22-03EE-8C84BEAE5B8B}"/>
          </ac:spMkLst>
        </pc:spChg>
        <pc:spChg chg="mod">
          <ac:chgData name="Gardner Hatch" userId="16ef4503-c9f6-45c7-8500-276734fbbf02" providerId="ADAL" clId="{13854612-995E-4B22-B3CF-09BCCD3485A7}" dt="2025-04-02T00:02:07.795" v="3032" actId="20577"/>
          <ac:spMkLst>
            <pc:docMk/>
            <pc:sldMk cId="4057642033" sldId="2147471984"/>
            <ac:spMk id="13" creationId="{BD9FD590-0574-A145-4120-552136FD02E8}"/>
          </ac:spMkLst>
        </pc:spChg>
        <pc:spChg chg="mod">
          <ac:chgData name="Gardner Hatch" userId="16ef4503-c9f6-45c7-8500-276734fbbf02" providerId="ADAL" clId="{13854612-995E-4B22-B3CF-09BCCD3485A7}" dt="2025-04-02T00:00:51.322" v="3001" actId="1076"/>
          <ac:spMkLst>
            <pc:docMk/>
            <pc:sldMk cId="4057642033" sldId="2147471984"/>
            <ac:spMk id="15" creationId="{DC0EB3CB-7143-E414-1EC7-9E604BD3C542}"/>
          </ac:spMkLst>
        </pc:spChg>
        <pc:spChg chg="mod">
          <ac:chgData name="Gardner Hatch" userId="16ef4503-c9f6-45c7-8500-276734fbbf02" providerId="ADAL" clId="{13854612-995E-4B22-B3CF-09BCCD3485A7}" dt="2025-04-02T00:03:41.476" v="3220" actId="255"/>
          <ac:spMkLst>
            <pc:docMk/>
            <pc:sldMk cId="4057642033" sldId="2147471984"/>
            <ac:spMk id="27" creationId="{C9874F9D-96A8-058F-C9E3-47E4145C5873}"/>
          </ac:spMkLst>
        </pc:spChg>
        <pc:graphicFrameChg chg="mod">
          <ac:chgData name="Gardner Hatch" userId="16ef4503-c9f6-45c7-8500-276734fbbf02" providerId="ADAL" clId="{13854612-995E-4B22-B3CF-09BCCD3485A7}" dt="2025-04-02T00:01:05.812" v="3002" actId="1076"/>
          <ac:graphicFrameMkLst>
            <pc:docMk/>
            <pc:sldMk cId="4057642033" sldId="2147471984"/>
            <ac:graphicFrameMk id="6" creationId="{56F3AA49-5305-30E5-FE60-8D0E7472D25F}"/>
          </ac:graphicFrameMkLst>
        </pc:graphicFrameChg>
        <pc:picChg chg="mod">
          <ac:chgData name="Gardner Hatch" userId="16ef4503-c9f6-45c7-8500-276734fbbf02" providerId="ADAL" clId="{13854612-995E-4B22-B3CF-09BCCD3485A7}" dt="2025-04-02T00:01:27.460" v="3006" actId="1076"/>
          <ac:picMkLst>
            <pc:docMk/>
            <pc:sldMk cId="4057642033" sldId="2147471984"/>
            <ac:picMk id="41" creationId="{818364BD-4F25-93C1-B8BD-B249BE828850}"/>
          </ac:picMkLst>
        </pc:picChg>
      </pc:sldChg>
      <pc:sldChg chg="del ord">
        <pc:chgData name="Gardner Hatch" userId="16ef4503-c9f6-45c7-8500-276734fbbf02" providerId="ADAL" clId="{13854612-995E-4B22-B3CF-09BCCD3485A7}" dt="2025-04-07T22:53:00.355" v="4763" actId="47"/>
        <pc:sldMkLst>
          <pc:docMk/>
          <pc:sldMk cId="3685879870" sldId="2147471986"/>
        </pc:sldMkLst>
      </pc:sldChg>
      <pc:sldChg chg="del">
        <pc:chgData name="Gardner Hatch" userId="16ef4503-c9f6-45c7-8500-276734fbbf02" providerId="ADAL" clId="{13854612-995E-4B22-B3CF-09BCCD3485A7}" dt="2025-04-01T22:43:17.642" v="1916" actId="47"/>
        <pc:sldMkLst>
          <pc:docMk/>
          <pc:sldMk cId="112425206" sldId="2147471987"/>
        </pc:sldMkLst>
      </pc:sldChg>
      <pc:sldChg chg="del mod modShow">
        <pc:chgData name="Gardner Hatch" userId="16ef4503-c9f6-45c7-8500-276734fbbf02" providerId="ADAL" clId="{13854612-995E-4B22-B3CF-09BCCD3485A7}" dt="2025-04-01T21:25:29.030" v="1844" actId="47"/>
        <pc:sldMkLst>
          <pc:docMk/>
          <pc:sldMk cId="181620876" sldId="2147471988"/>
        </pc:sldMkLst>
      </pc:sldChg>
      <pc:sldChg chg="del">
        <pc:chgData name="Gardner Hatch" userId="16ef4503-c9f6-45c7-8500-276734fbbf02" providerId="ADAL" clId="{13854612-995E-4B22-B3CF-09BCCD3485A7}" dt="2025-04-01T22:16:54.846" v="1912" actId="47"/>
        <pc:sldMkLst>
          <pc:docMk/>
          <pc:sldMk cId="904375230" sldId="2147471991"/>
        </pc:sldMkLst>
      </pc:sldChg>
      <pc:sldChg chg="addSp modSp del mod ord">
        <pc:chgData name="Gardner Hatch" userId="16ef4503-c9f6-45c7-8500-276734fbbf02" providerId="ADAL" clId="{13854612-995E-4B22-B3CF-09BCCD3485A7}" dt="2025-04-01T23:46:06.831" v="2792" actId="47"/>
        <pc:sldMkLst>
          <pc:docMk/>
          <pc:sldMk cId="1563126015" sldId="2147471992"/>
        </pc:sldMkLst>
      </pc:sldChg>
      <pc:sldChg chg="modSp mod">
        <pc:chgData name="Gardner Hatch" userId="16ef4503-c9f6-45c7-8500-276734fbbf02" providerId="ADAL" clId="{13854612-995E-4B22-B3CF-09BCCD3485A7}" dt="2025-04-03T19:09:05.399" v="4675" actId="255"/>
        <pc:sldMkLst>
          <pc:docMk/>
          <pc:sldMk cId="2989002138" sldId="2147471994"/>
        </pc:sldMkLst>
        <pc:spChg chg="mod">
          <ac:chgData name="Gardner Hatch" userId="16ef4503-c9f6-45c7-8500-276734fbbf02" providerId="ADAL" clId="{13854612-995E-4B22-B3CF-09BCCD3485A7}" dt="2025-04-03T19:09:05.399" v="4675" actId="255"/>
          <ac:spMkLst>
            <pc:docMk/>
            <pc:sldMk cId="2989002138" sldId="2147471994"/>
            <ac:spMk id="2" creationId="{4206C98D-1F6E-5A37-4A4D-57ED7B3C2594}"/>
          </ac:spMkLst>
        </pc:spChg>
      </pc:sldChg>
      <pc:sldChg chg="del">
        <pc:chgData name="Gardner Hatch" userId="16ef4503-c9f6-45c7-8500-276734fbbf02" providerId="ADAL" clId="{13854612-995E-4B22-B3CF-09BCCD3485A7}" dt="2025-04-01T22:43:14.648" v="1915" actId="47"/>
        <pc:sldMkLst>
          <pc:docMk/>
          <pc:sldMk cId="1522862247" sldId="2147471995"/>
        </pc:sldMkLst>
      </pc:sldChg>
      <pc:sldChg chg="addSp delSp modSp mod">
        <pc:chgData name="Gardner Hatch" userId="16ef4503-c9f6-45c7-8500-276734fbbf02" providerId="ADAL" clId="{13854612-995E-4B22-B3CF-09BCCD3485A7}" dt="2025-04-02T00:16:12.839" v="3749" actId="113"/>
        <pc:sldMkLst>
          <pc:docMk/>
          <pc:sldMk cId="514957141" sldId="2147471996"/>
        </pc:sldMkLst>
        <pc:spChg chg="add mod">
          <ac:chgData name="Gardner Hatch" userId="16ef4503-c9f6-45c7-8500-276734fbbf02" providerId="ADAL" clId="{13854612-995E-4B22-B3CF-09BCCD3485A7}" dt="2025-04-01T23:13:40.035" v="2492" actId="1076"/>
          <ac:spMkLst>
            <pc:docMk/>
            <pc:sldMk cId="514957141" sldId="2147471996"/>
            <ac:spMk id="2" creationId="{3D10BC74-6B46-2C99-DC10-EF790120F11D}"/>
          </ac:spMkLst>
        </pc:spChg>
        <pc:spChg chg="add mod">
          <ac:chgData name="Gardner Hatch" userId="16ef4503-c9f6-45c7-8500-276734fbbf02" providerId="ADAL" clId="{13854612-995E-4B22-B3CF-09BCCD3485A7}" dt="2025-04-01T19:09:06.007" v="327" actId="1076"/>
          <ac:spMkLst>
            <pc:docMk/>
            <pc:sldMk cId="514957141" sldId="2147471996"/>
            <ac:spMk id="7" creationId="{F3C40E5B-AF3B-524A-538B-E84D73F2C6A7}"/>
          </ac:spMkLst>
        </pc:spChg>
        <pc:spChg chg="add mod">
          <ac:chgData name="Gardner Hatch" userId="16ef4503-c9f6-45c7-8500-276734fbbf02" providerId="ADAL" clId="{13854612-995E-4B22-B3CF-09BCCD3485A7}" dt="2025-04-01T19:09:28.476" v="329" actId="1076"/>
          <ac:spMkLst>
            <pc:docMk/>
            <pc:sldMk cId="514957141" sldId="2147471996"/>
            <ac:spMk id="8" creationId="{1BBE8F59-8ADD-A4AE-DEA0-AD8AFCA38122}"/>
          </ac:spMkLst>
        </pc:spChg>
        <pc:spChg chg="mod">
          <ac:chgData name="Gardner Hatch" userId="16ef4503-c9f6-45c7-8500-276734fbbf02" providerId="ADAL" clId="{13854612-995E-4B22-B3CF-09BCCD3485A7}" dt="2025-04-02T00:16:12.839" v="3749" actId="113"/>
          <ac:spMkLst>
            <pc:docMk/>
            <pc:sldMk cId="514957141" sldId="2147471996"/>
            <ac:spMk id="9" creationId="{B5D352CC-C4F5-FCF1-2156-67AD166D0EC6}"/>
          </ac:spMkLst>
        </pc:spChg>
        <pc:spChg chg="add mod">
          <ac:chgData name="Gardner Hatch" userId="16ef4503-c9f6-45c7-8500-276734fbbf02" providerId="ADAL" clId="{13854612-995E-4B22-B3CF-09BCCD3485A7}" dt="2025-04-01T19:09:41.617" v="331" actId="1076"/>
          <ac:spMkLst>
            <pc:docMk/>
            <pc:sldMk cId="514957141" sldId="2147471996"/>
            <ac:spMk id="14" creationId="{4B53F7F8-4B20-4E46-F77D-4512885AC4C7}"/>
          </ac:spMkLst>
        </pc:spChg>
        <pc:spChg chg="add mod">
          <ac:chgData name="Gardner Hatch" userId="16ef4503-c9f6-45c7-8500-276734fbbf02" providerId="ADAL" clId="{13854612-995E-4B22-B3CF-09BCCD3485A7}" dt="2025-04-01T19:09:50.041" v="333" actId="1076"/>
          <ac:spMkLst>
            <pc:docMk/>
            <pc:sldMk cId="514957141" sldId="2147471996"/>
            <ac:spMk id="16" creationId="{567729C1-C0B5-D29F-5A1F-1CE6A750A0BD}"/>
          </ac:spMkLst>
        </pc:spChg>
        <pc:spChg chg="add mod">
          <ac:chgData name="Gardner Hatch" userId="16ef4503-c9f6-45c7-8500-276734fbbf02" providerId="ADAL" clId="{13854612-995E-4B22-B3CF-09BCCD3485A7}" dt="2025-04-01T19:09:59.916" v="335" actId="1076"/>
          <ac:spMkLst>
            <pc:docMk/>
            <pc:sldMk cId="514957141" sldId="2147471996"/>
            <ac:spMk id="17" creationId="{3641475F-2D8C-13B8-A34B-53ECC5DAA33F}"/>
          </ac:spMkLst>
        </pc:spChg>
        <pc:spChg chg="mod">
          <ac:chgData name="Gardner Hatch" userId="16ef4503-c9f6-45c7-8500-276734fbbf02" providerId="ADAL" clId="{13854612-995E-4B22-B3CF-09BCCD3485A7}" dt="2025-04-02T00:15:26.413" v="3738" actId="20577"/>
          <ac:spMkLst>
            <pc:docMk/>
            <pc:sldMk cId="514957141" sldId="2147471996"/>
            <ac:spMk id="91" creationId="{95E3E9C0-F8A4-FD08-3EC1-A92C8393FD81}"/>
          </ac:spMkLst>
        </pc:spChg>
        <pc:graphicFrameChg chg="modGraphic">
          <ac:chgData name="Gardner Hatch" userId="16ef4503-c9f6-45c7-8500-276734fbbf02" providerId="ADAL" clId="{13854612-995E-4B22-B3CF-09BCCD3485A7}" dt="2025-04-01T19:07:40.099" v="318" actId="113"/>
          <ac:graphicFrameMkLst>
            <pc:docMk/>
            <pc:sldMk cId="514957141" sldId="2147471996"/>
            <ac:graphicFrameMk id="42" creationId="{3A4FBF32-30D3-AE37-8BF6-0B83062BE896}"/>
          </ac:graphicFrameMkLst>
        </pc:graphicFrameChg>
        <pc:graphicFrameChg chg="modGraphic">
          <ac:chgData name="Gardner Hatch" userId="16ef4503-c9f6-45c7-8500-276734fbbf02" providerId="ADAL" clId="{13854612-995E-4B22-B3CF-09BCCD3485A7}" dt="2025-04-01T19:07:25.056" v="316" actId="113"/>
          <ac:graphicFrameMkLst>
            <pc:docMk/>
            <pc:sldMk cId="514957141" sldId="2147471996"/>
            <ac:graphicFrameMk id="43" creationId="{C275119F-6BEF-CD62-56E4-D14D5D78D61C}"/>
          </ac:graphicFrameMkLst>
        </pc:graphicFrameChg>
        <pc:graphicFrameChg chg="modGraphic">
          <ac:chgData name="Gardner Hatch" userId="16ef4503-c9f6-45c7-8500-276734fbbf02" providerId="ADAL" clId="{13854612-995E-4B22-B3CF-09BCCD3485A7}" dt="2025-04-01T19:07:53.092" v="320" actId="113"/>
          <ac:graphicFrameMkLst>
            <pc:docMk/>
            <pc:sldMk cId="514957141" sldId="2147471996"/>
            <ac:graphicFrameMk id="44" creationId="{58DF29D5-CC88-EB98-AFFC-88BAFE37CD41}"/>
          </ac:graphicFrameMkLst>
        </pc:graphicFrameChg>
        <pc:graphicFrameChg chg="modGraphic">
          <ac:chgData name="Gardner Hatch" userId="16ef4503-c9f6-45c7-8500-276734fbbf02" providerId="ADAL" clId="{13854612-995E-4B22-B3CF-09BCCD3485A7}" dt="2025-04-01T19:07:48.629" v="319" actId="14734"/>
          <ac:graphicFrameMkLst>
            <pc:docMk/>
            <pc:sldMk cId="514957141" sldId="2147471996"/>
            <ac:graphicFrameMk id="47" creationId="{BBEC2B50-2436-12AD-CD6D-4E2466C3FEE0}"/>
          </ac:graphicFrameMkLst>
        </pc:graphicFrameChg>
      </pc:sldChg>
      <pc:sldChg chg="ord">
        <pc:chgData name="Gardner Hatch" userId="16ef4503-c9f6-45c7-8500-276734fbbf02" providerId="ADAL" clId="{13854612-995E-4B22-B3CF-09BCCD3485A7}" dt="2025-04-01T19:11:26.307" v="337"/>
        <pc:sldMkLst>
          <pc:docMk/>
          <pc:sldMk cId="2035350882" sldId="2147471997"/>
        </pc:sldMkLst>
      </pc:sldChg>
      <pc:sldChg chg="del">
        <pc:chgData name="Gardner Hatch" userId="16ef4503-c9f6-45c7-8500-276734fbbf02" providerId="ADAL" clId="{13854612-995E-4B22-B3CF-09BCCD3485A7}" dt="2025-04-01T23:56:09.638" v="2986" actId="47"/>
        <pc:sldMkLst>
          <pc:docMk/>
          <pc:sldMk cId="3447424698" sldId="2147471998"/>
        </pc:sldMkLst>
      </pc:sldChg>
      <pc:sldChg chg="del">
        <pc:chgData name="Gardner Hatch" userId="16ef4503-c9f6-45c7-8500-276734fbbf02" providerId="ADAL" clId="{13854612-995E-4B22-B3CF-09BCCD3485A7}" dt="2025-04-01T22:41:52.301" v="1913" actId="47"/>
        <pc:sldMkLst>
          <pc:docMk/>
          <pc:sldMk cId="2208580873" sldId="2147471999"/>
        </pc:sldMkLst>
      </pc:sldChg>
      <pc:sldChg chg="addSp modSp del mod">
        <pc:chgData name="Gardner Hatch" userId="16ef4503-c9f6-45c7-8500-276734fbbf02" providerId="ADAL" clId="{13854612-995E-4B22-B3CF-09BCCD3485A7}" dt="2025-04-03T19:09:39.742" v="4680" actId="47"/>
        <pc:sldMkLst>
          <pc:docMk/>
          <pc:sldMk cId="3295206441" sldId="2147472000"/>
        </pc:sldMkLst>
      </pc:sldChg>
      <pc:sldChg chg="del">
        <pc:chgData name="Gardner Hatch" userId="16ef4503-c9f6-45c7-8500-276734fbbf02" providerId="ADAL" clId="{13854612-995E-4B22-B3CF-09BCCD3485A7}" dt="2025-04-01T22:43:08.011" v="1914" actId="47"/>
        <pc:sldMkLst>
          <pc:docMk/>
          <pc:sldMk cId="385610945" sldId="2147472002"/>
        </pc:sldMkLst>
      </pc:sldChg>
      <pc:sldChg chg="delSp modSp mod ord">
        <pc:chgData name="Gardner Hatch" userId="16ef4503-c9f6-45c7-8500-276734fbbf02" providerId="ADAL" clId="{13854612-995E-4B22-B3CF-09BCCD3485A7}" dt="2025-04-08T19:19:21.389" v="4771"/>
        <pc:sldMkLst>
          <pc:docMk/>
          <pc:sldMk cId="2645732365" sldId="2147472004"/>
        </pc:sldMkLst>
        <pc:spChg chg="mod">
          <ac:chgData name="Gardner Hatch" userId="16ef4503-c9f6-45c7-8500-276734fbbf02" providerId="ADAL" clId="{13854612-995E-4B22-B3CF-09BCCD3485A7}" dt="2025-04-03T19:10:08.178" v="4690" actId="20577"/>
          <ac:spMkLst>
            <pc:docMk/>
            <pc:sldMk cId="2645732365" sldId="2147472004"/>
            <ac:spMk id="2" creationId="{F95A15BB-DF90-DF57-1A1B-01E24EDA2FFC}"/>
          </ac:spMkLst>
        </pc:spChg>
        <pc:spChg chg="mod">
          <ac:chgData name="Gardner Hatch" userId="16ef4503-c9f6-45c7-8500-276734fbbf02" providerId="ADAL" clId="{13854612-995E-4B22-B3CF-09BCCD3485A7}" dt="2025-04-01T23:00:53.921" v="2157" actId="1076"/>
          <ac:spMkLst>
            <pc:docMk/>
            <pc:sldMk cId="2645732365" sldId="2147472004"/>
            <ac:spMk id="8" creationId="{79F469E8-1374-8F9A-FA3B-ECC67B850A7D}"/>
          </ac:spMkLst>
        </pc:spChg>
        <pc:spChg chg="mod">
          <ac:chgData name="Gardner Hatch" userId="16ef4503-c9f6-45c7-8500-276734fbbf02" providerId="ADAL" clId="{13854612-995E-4B22-B3CF-09BCCD3485A7}" dt="2025-04-01T23:00:20.614" v="2150" actId="1076"/>
          <ac:spMkLst>
            <pc:docMk/>
            <pc:sldMk cId="2645732365" sldId="2147472004"/>
            <ac:spMk id="9" creationId="{5EA779D8-A10E-4F45-FE18-761258412984}"/>
          </ac:spMkLst>
        </pc:spChg>
        <pc:spChg chg="mod">
          <ac:chgData name="Gardner Hatch" userId="16ef4503-c9f6-45c7-8500-276734fbbf02" providerId="ADAL" clId="{13854612-995E-4B22-B3CF-09BCCD3485A7}" dt="2025-04-01T23:01:02.224" v="2159" actId="1076"/>
          <ac:spMkLst>
            <pc:docMk/>
            <pc:sldMk cId="2645732365" sldId="2147472004"/>
            <ac:spMk id="11" creationId="{8C758EC3-B5A3-2180-54A3-B6D618A65BEF}"/>
          </ac:spMkLst>
        </pc:spChg>
        <pc:spChg chg="mod">
          <ac:chgData name="Gardner Hatch" userId="16ef4503-c9f6-45c7-8500-276734fbbf02" providerId="ADAL" clId="{13854612-995E-4B22-B3CF-09BCCD3485A7}" dt="2025-04-01T23:00:25.194" v="2155" actId="1038"/>
          <ac:spMkLst>
            <pc:docMk/>
            <pc:sldMk cId="2645732365" sldId="2147472004"/>
            <ac:spMk id="12" creationId="{D8CDCF99-BC10-D280-EFFE-E203113350B8}"/>
          </ac:spMkLst>
        </pc:spChg>
        <pc:spChg chg="mod">
          <ac:chgData name="Gardner Hatch" userId="16ef4503-c9f6-45c7-8500-276734fbbf02" providerId="ADAL" clId="{13854612-995E-4B22-B3CF-09BCCD3485A7}" dt="2025-04-01T23:00:05.497" v="2122" actId="1038"/>
          <ac:spMkLst>
            <pc:docMk/>
            <pc:sldMk cId="2645732365" sldId="2147472004"/>
            <ac:spMk id="13" creationId="{AB59E089-1C41-BF9A-2611-7B3BB3789309}"/>
          </ac:spMkLst>
        </pc:spChg>
        <pc:spChg chg="mod">
          <ac:chgData name="Gardner Hatch" userId="16ef4503-c9f6-45c7-8500-276734fbbf02" providerId="ADAL" clId="{13854612-995E-4B22-B3CF-09BCCD3485A7}" dt="2025-04-03T20:21:26.994" v="4762" actId="20577"/>
          <ac:spMkLst>
            <pc:docMk/>
            <pc:sldMk cId="2645732365" sldId="2147472004"/>
            <ac:spMk id="15" creationId="{8EE1B2C8-B869-65E5-9C65-471B275A0C2F}"/>
          </ac:spMkLst>
        </pc:spChg>
        <pc:spChg chg="mod">
          <ac:chgData name="Gardner Hatch" userId="16ef4503-c9f6-45c7-8500-276734fbbf02" providerId="ADAL" clId="{13854612-995E-4B22-B3CF-09BCCD3485A7}" dt="2025-04-02T12:09:51.659" v="3824" actId="20577"/>
          <ac:spMkLst>
            <pc:docMk/>
            <pc:sldMk cId="2645732365" sldId="2147472004"/>
            <ac:spMk id="17" creationId="{940EB7C4-C89C-E92D-73DA-6FD32F7AA2A4}"/>
          </ac:spMkLst>
        </pc:spChg>
        <pc:spChg chg="mod">
          <ac:chgData name="Gardner Hatch" userId="16ef4503-c9f6-45c7-8500-276734fbbf02" providerId="ADAL" clId="{13854612-995E-4B22-B3CF-09BCCD3485A7}" dt="2025-04-01T23:01:10.837" v="2160" actId="1076"/>
          <ac:spMkLst>
            <pc:docMk/>
            <pc:sldMk cId="2645732365" sldId="2147472004"/>
            <ac:spMk id="18" creationId="{DFDD8D76-499C-44BF-8D07-B05E82D6296D}"/>
          </ac:spMkLst>
        </pc:spChg>
        <pc:spChg chg="mod">
          <ac:chgData name="Gardner Hatch" userId="16ef4503-c9f6-45c7-8500-276734fbbf02" providerId="ADAL" clId="{13854612-995E-4B22-B3CF-09BCCD3485A7}" dt="2025-04-02T12:09:35.291" v="3823" actId="6549"/>
          <ac:spMkLst>
            <pc:docMk/>
            <pc:sldMk cId="2645732365" sldId="2147472004"/>
            <ac:spMk id="19" creationId="{675FBA90-6F98-EC98-83F1-43B3FCDD72EC}"/>
          </ac:spMkLst>
        </pc:spChg>
        <pc:spChg chg="mod">
          <ac:chgData name="Gardner Hatch" userId="16ef4503-c9f6-45c7-8500-276734fbbf02" providerId="ADAL" clId="{13854612-995E-4B22-B3CF-09BCCD3485A7}" dt="2025-04-02T12:30:13.237" v="3860" actId="14100"/>
          <ac:spMkLst>
            <pc:docMk/>
            <pc:sldMk cId="2645732365" sldId="2147472004"/>
            <ac:spMk id="20" creationId="{6AD7F949-7448-504C-D360-C6D487163BD2}"/>
          </ac:spMkLst>
        </pc:spChg>
        <pc:picChg chg="mod">
          <ac:chgData name="Gardner Hatch" userId="16ef4503-c9f6-45c7-8500-276734fbbf02" providerId="ADAL" clId="{13854612-995E-4B22-B3CF-09BCCD3485A7}" dt="2025-04-01T23:02:07.237" v="2178" actId="1035"/>
          <ac:picMkLst>
            <pc:docMk/>
            <pc:sldMk cId="2645732365" sldId="2147472004"/>
            <ac:picMk id="28" creationId="{8443439C-11B5-15C4-B23F-8E03541C1365}"/>
          </ac:picMkLst>
        </pc:picChg>
        <pc:picChg chg="mod">
          <ac:chgData name="Gardner Hatch" userId="16ef4503-c9f6-45c7-8500-276734fbbf02" providerId="ADAL" clId="{13854612-995E-4B22-B3CF-09BCCD3485A7}" dt="2025-04-01T23:01:48.930" v="2168" actId="1076"/>
          <ac:picMkLst>
            <pc:docMk/>
            <pc:sldMk cId="2645732365" sldId="2147472004"/>
            <ac:picMk id="30" creationId="{F9347274-036A-32C1-E84E-124A1C975413}"/>
          </ac:picMkLst>
        </pc:picChg>
        <pc:picChg chg="mod">
          <ac:chgData name="Gardner Hatch" userId="16ef4503-c9f6-45c7-8500-276734fbbf02" providerId="ADAL" clId="{13854612-995E-4B22-B3CF-09BCCD3485A7}" dt="2025-04-01T23:02:11.043" v="2179" actId="1076"/>
          <ac:picMkLst>
            <pc:docMk/>
            <pc:sldMk cId="2645732365" sldId="2147472004"/>
            <ac:picMk id="32" creationId="{89C207C5-A8E0-4F65-5031-A819DBBE2675}"/>
          </ac:picMkLst>
        </pc:picChg>
        <pc:picChg chg="mod">
          <ac:chgData name="Gardner Hatch" userId="16ef4503-c9f6-45c7-8500-276734fbbf02" providerId="ADAL" clId="{13854612-995E-4B22-B3CF-09BCCD3485A7}" dt="2025-04-01T23:02:02.251" v="2170" actId="14100"/>
          <ac:picMkLst>
            <pc:docMk/>
            <pc:sldMk cId="2645732365" sldId="2147472004"/>
            <ac:picMk id="34" creationId="{3BEC03D6-9538-942B-919C-963489EFD1D9}"/>
          </ac:picMkLst>
        </pc:picChg>
        <pc:picChg chg="mod">
          <ac:chgData name="Gardner Hatch" userId="16ef4503-c9f6-45c7-8500-276734fbbf02" providerId="ADAL" clId="{13854612-995E-4B22-B3CF-09BCCD3485A7}" dt="2025-04-01T23:01:54.679" v="2169" actId="1076"/>
          <ac:picMkLst>
            <pc:docMk/>
            <pc:sldMk cId="2645732365" sldId="2147472004"/>
            <ac:picMk id="38" creationId="{8A6C2D16-8DAE-7EC7-0E42-22C1738B1698}"/>
          </ac:picMkLst>
        </pc:picChg>
      </pc:sldChg>
      <pc:sldChg chg="delSp modSp add mod">
        <pc:chgData name="Gardner Hatch" userId="16ef4503-c9f6-45c7-8500-276734fbbf02" providerId="ADAL" clId="{13854612-995E-4B22-B3CF-09BCCD3485A7}" dt="2025-04-01T21:27:13.087" v="1868" actId="255"/>
        <pc:sldMkLst>
          <pc:docMk/>
          <pc:sldMk cId="1982361140" sldId="2147472005"/>
        </pc:sldMkLst>
        <pc:spChg chg="mod">
          <ac:chgData name="Gardner Hatch" userId="16ef4503-c9f6-45c7-8500-276734fbbf02" providerId="ADAL" clId="{13854612-995E-4B22-B3CF-09BCCD3485A7}" dt="2025-04-01T21:27:13.087" v="1868" actId="255"/>
          <ac:spMkLst>
            <pc:docMk/>
            <pc:sldMk cId="1982361140" sldId="2147472005"/>
            <ac:spMk id="36" creationId="{44DD09BF-083B-B4C1-BA4B-D3D2AD7EA601}"/>
          </ac:spMkLst>
        </pc:spChg>
      </pc:sldChg>
      <pc:sldChg chg="addSp delSp modSp add del mod">
        <pc:chgData name="Gardner Hatch" userId="16ef4503-c9f6-45c7-8500-276734fbbf02" providerId="ADAL" clId="{13854612-995E-4B22-B3CF-09BCCD3485A7}" dt="2025-04-01T23:56:03.568" v="2985" actId="47"/>
        <pc:sldMkLst>
          <pc:docMk/>
          <pc:sldMk cId="55783358" sldId="2147472006"/>
        </pc:sldMkLst>
      </pc:sldChg>
      <pc:sldChg chg="addSp delSp modSp add mod">
        <pc:chgData name="Gardner Hatch" userId="16ef4503-c9f6-45c7-8500-276734fbbf02" providerId="ADAL" clId="{13854612-995E-4B22-B3CF-09BCCD3485A7}" dt="2025-04-02T12:55:37.025" v="4579" actId="1035"/>
        <pc:sldMkLst>
          <pc:docMk/>
          <pc:sldMk cId="3812871951" sldId="2147472007"/>
        </pc:sldMkLst>
        <pc:spChg chg="add mod">
          <ac:chgData name="Gardner Hatch" userId="16ef4503-c9f6-45c7-8500-276734fbbf02" providerId="ADAL" clId="{13854612-995E-4B22-B3CF-09BCCD3485A7}" dt="2025-04-02T12:51:56.187" v="4557" actId="207"/>
          <ac:spMkLst>
            <pc:docMk/>
            <pc:sldMk cId="3812871951" sldId="2147472007"/>
            <ac:spMk id="2" creationId="{DFC615BF-46A8-5E8D-3226-B35FBFA57249}"/>
          </ac:spMkLst>
        </pc:spChg>
        <pc:spChg chg="add mod">
          <ac:chgData name="Gardner Hatch" userId="16ef4503-c9f6-45c7-8500-276734fbbf02" providerId="ADAL" clId="{13854612-995E-4B22-B3CF-09BCCD3485A7}" dt="2025-04-02T12:55:37.025" v="4579" actId="1035"/>
          <ac:spMkLst>
            <pc:docMk/>
            <pc:sldMk cId="3812871951" sldId="2147472007"/>
            <ac:spMk id="6" creationId="{ACD2DDC4-4E05-4D12-5E09-0BD632F28499}"/>
          </ac:spMkLst>
        </pc:spChg>
        <pc:spChg chg="mod">
          <ac:chgData name="Gardner Hatch" userId="16ef4503-c9f6-45c7-8500-276734fbbf02" providerId="ADAL" clId="{13854612-995E-4B22-B3CF-09BCCD3485A7}" dt="2025-04-02T12:49:54.766" v="4552" actId="20577"/>
          <ac:spMkLst>
            <pc:docMk/>
            <pc:sldMk cId="3812871951" sldId="2147472007"/>
            <ac:spMk id="9" creationId="{7CEDB9E7-2D80-4EA8-4FCA-92C95C7DD61F}"/>
          </ac:spMkLst>
        </pc:spChg>
        <pc:spChg chg="mod">
          <ac:chgData name="Gardner Hatch" userId="16ef4503-c9f6-45c7-8500-276734fbbf02" providerId="ADAL" clId="{13854612-995E-4B22-B3CF-09BCCD3485A7}" dt="2025-04-02T12:48:20.184" v="4416" actId="20577"/>
          <ac:spMkLst>
            <pc:docMk/>
            <pc:sldMk cId="3812871951" sldId="2147472007"/>
            <ac:spMk id="12" creationId="{B9129C3A-3F99-013B-7610-3D9F30D2A8C8}"/>
          </ac:spMkLst>
        </pc:spChg>
        <pc:spChg chg="mod">
          <ac:chgData name="Gardner Hatch" userId="16ef4503-c9f6-45c7-8500-276734fbbf02" providerId="ADAL" clId="{13854612-995E-4B22-B3CF-09BCCD3485A7}" dt="2025-04-01T23:51:36.061" v="2859" actId="20577"/>
          <ac:spMkLst>
            <pc:docMk/>
            <pc:sldMk cId="3812871951" sldId="2147472007"/>
            <ac:spMk id="91" creationId="{64E7202F-1877-F49B-5EA7-03E98501F42C}"/>
          </ac:spMkLst>
        </pc:spChg>
        <pc:graphicFrameChg chg="mod">
          <ac:chgData name="Gardner Hatch" userId="16ef4503-c9f6-45c7-8500-276734fbbf02" providerId="ADAL" clId="{13854612-995E-4B22-B3CF-09BCCD3485A7}" dt="2025-04-02T12:53:17.672" v="4563" actId="1076"/>
          <ac:graphicFrameMkLst>
            <pc:docMk/>
            <pc:sldMk cId="3812871951" sldId="2147472007"/>
            <ac:graphicFrameMk id="8" creationId="{568695AA-05AD-24A2-9860-CB3728BFC57B}"/>
          </ac:graphicFrameMkLst>
        </pc:graphicFrameChg>
        <pc:graphicFrameChg chg="add del mod">
          <ac:chgData name="Gardner Hatch" userId="16ef4503-c9f6-45c7-8500-276734fbbf02" providerId="ADAL" clId="{13854612-995E-4B22-B3CF-09BCCD3485A7}" dt="2025-04-01T23:51:02.322" v="2856" actId="1076"/>
          <ac:graphicFrameMkLst>
            <pc:docMk/>
            <pc:sldMk cId="3812871951" sldId="2147472007"/>
            <ac:graphicFrameMk id="25" creationId="{1C81ACB8-3EAB-91A4-AC6A-840C8FB09367}"/>
          </ac:graphicFrameMkLst>
        </pc:graphicFrameChg>
      </pc:sldChg>
      <pc:sldChg chg="delSp modSp add mod ord">
        <pc:chgData name="Gardner Hatch" userId="16ef4503-c9f6-45c7-8500-276734fbbf02" providerId="ADAL" clId="{13854612-995E-4B22-B3CF-09BCCD3485A7}" dt="2025-04-02T12:34:26.301" v="3963" actId="14100"/>
        <pc:sldMkLst>
          <pc:docMk/>
          <pc:sldMk cId="2871734784" sldId="2147472008"/>
        </pc:sldMkLst>
        <pc:spChg chg="mod">
          <ac:chgData name="Gardner Hatch" userId="16ef4503-c9f6-45c7-8500-276734fbbf02" providerId="ADAL" clId="{13854612-995E-4B22-B3CF-09BCCD3485A7}" dt="2025-04-02T12:34:26.301" v="3963" actId="14100"/>
          <ac:spMkLst>
            <pc:docMk/>
            <pc:sldMk cId="2871734784" sldId="2147472008"/>
            <ac:spMk id="9" creationId="{86200D8E-8AC7-15FA-6C33-A091E7A7AA02}"/>
          </ac:spMkLst>
        </pc:spChg>
        <pc:spChg chg="mod">
          <ac:chgData name="Gardner Hatch" userId="16ef4503-c9f6-45c7-8500-276734fbbf02" providerId="ADAL" clId="{13854612-995E-4B22-B3CF-09BCCD3485A7}" dt="2025-04-02T12:33:09.494" v="3878" actId="1076"/>
          <ac:spMkLst>
            <pc:docMk/>
            <pc:sldMk cId="2871734784" sldId="2147472008"/>
            <ac:spMk id="28" creationId="{87545179-8684-49C9-847D-CCDCB151B9AB}"/>
          </ac:spMkLst>
        </pc:spChg>
        <pc:spChg chg="mod">
          <ac:chgData name="Gardner Hatch" userId="16ef4503-c9f6-45c7-8500-276734fbbf02" providerId="ADAL" clId="{13854612-995E-4B22-B3CF-09BCCD3485A7}" dt="2025-04-01T23:53:30.015" v="2976" actId="1036"/>
          <ac:spMkLst>
            <pc:docMk/>
            <pc:sldMk cId="2871734784" sldId="2147472008"/>
            <ac:spMk id="91" creationId="{CDF5B4F3-CD19-AADA-D2CC-1E756E43E1DB}"/>
          </ac:spMkLst>
        </pc:spChg>
        <pc:graphicFrameChg chg="mod">
          <ac:chgData name="Gardner Hatch" userId="16ef4503-c9f6-45c7-8500-276734fbbf02" providerId="ADAL" clId="{13854612-995E-4B22-B3CF-09BCCD3485A7}" dt="2025-04-02T12:33:05.335" v="3877" actId="1076"/>
          <ac:graphicFrameMkLst>
            <pc:docMk/>
            <pc:sldMk cId="2871734784" sldId="2147472008"/>
            <ac:graphicFrameMk id="31" creationId="{01085FE9-A496-87F4-0F69-E127EC890024}"/>
          </ac:graphicFrameMkLst>
        </pc:graphicFrameChg>
      </pc:sldChg>
      <pc:sldChg chg="delSp modSp add mod">
        <pc:chgData name="Gardner Hatch" userId="16ef4503-c9f6-45c7-8500-276734fbbf02" providerId="ADAL" clId="{13854612-995E-4B22-B3CF-09BCCD3485A7}" dt="2025-04-02T12:38:30.242" v="4279" actId="1036"/>
        <pc:sldMkLst>
          <pc:docMk/>
          <pc:sldMk cId="3554284230" sldId="2147472009"/>
        </pc:sldMkLst>
        <pc:spChg chg="mod">
          <ac:chgData name="Gardner Hatch" userId="16ef4503-c9f6-45c7-8500-276734fbbf02" providerId="ADAL" clId="{13854612-995E-4B22-B3CF-09BCCD3485A7}" dt="2025-04-02T12:37:14.923" v="4133" actId="14100"/>
          <ac:spMkLst>
            <pc:docMk/>
            <pc:sldMk cId="3554284230" sldId="2147472009"/>
            <ac:spMk id="12" creationId="{29339A04-AEA6-E1F2-148C-423C731599C8}"/>
          </ac:spMkLst>
        </pc:spChg>
        <pc:spChg chg="mod">
          <ac:chgData name="Gardner Hatch" userId="16ef4503-c9f6-45c7-8500-276734fbbf02" providerId="ADAL" clId="{13854612-995E-4B22-B3CF-09BCCD3485A7}" dt="2025-04-02T12:38:30.242" v="4279" actId="1036"/>
          <ac:spMkLst>
            <pc:docMk/>
            <pc:sldMk cId="3554284230" sldId="2147472009"/>
            <ac:spMk id="16" creationId="{7AD9F3E2-EABF-C9E1-1E44-275650CD420E}"/>
          </ac:spMkLst>
        </pc:spChg>
        <pc:graphicFrameChg chg="mod">
          <ac:chgData name="Gardner Hatch" userId="16ef4503-c9f6-45c7-8500-276734fbbf02" providerId="ADAL" clId="{13854612-995E-4B22-B3CF-09BCCD3485A7}" dt="2025-04-02T12:32:21.527" v="3873" actId="1076"/>
          <ac:graphicFrameMkLst>
            <pc:docMk/>
            <pc:sldMk cId="3554284230" sldId="2147472009"/>
            <ac:graphicFrameMk id="2" creationId="{E5203419-DF1E-B3CE-72A2-29C916070544}"/>
          </ac:graphicFrameMkLst>
        </pc:graphicFrameChg>
        <pc:graphicFrameChg chg="mod">
          <ac:chgData name="Gardner Hatch" userId="16ef4503-c9f6-45c7-8500-276734fbbf02" providerId="ADAL" clId="{13854612-995E-4B22-B3CF-09BCCD3485A7}" dt="2025-04-02T12:32:21.527" v="3873" actId="1076"/>
          <ac:graphicFrameMkLst>
            <pc:docMk/>
            <pc:sldMk cId="3554284230" sldId="2147472009"/>
            <ac:graphicFrameMk id="5" creationId="{18EC8206-F4F4-F292-62A7-B94207265EDB}"/>
          </ac:graphicFrameMkLst>
        </pc:graphicFrameChg>
      </pc:sldChg>
      <pc:sldChg chg="addSp delSp modSp add mod">
        <pc:chgData name="Gardner Hatch" userId="16ef4503-c9f6-45c7-8500-276734fbbf02" providerId="ADAL" clId="{13854612-995E-4B22-B3CF-09BCCD3485A7}" dt="2025-04-02T00:11:05.446" v="3735" actId="1076"/>
        <pc:sldMkLst>
          <pc:docMk/>
          <pc:sldMk cId="2644578446" sldId="2147472010"/>
        </pc:sldMkLst>
        <pc:spChg chg="add del mod">
          <ac:chgData name="Gardner Hatch" userId="16ef4503-c9f6-45c7-8500-276734fbbf02" providerId="ADAL" clId="{13854612-995E-4B22-B3CF-09BCCD3485A7}" dt="2025-04-02T00:09:36.264" v="3607" actId="1076"/>
          <ac:spMkLst>
            <pc:docMk/>
            <pc:sldMk cId="2644578446" sldId="2147472010"/>
            <ac:spMk id="7" creationId="{E9C5B10F-8B49-AAC4-E7A9-57449B42E031}"/>
          </ac:spMkLst>
        </pc:spChg>
        <pc:spChg chg="mod">
          <ac:chgData name="Gardner Hatch" userId="16ef4503-c9f6-45c7-8500-276734fbbf02" providerId="ADAL" clId="{13854612-995E-4B22-B3CF-09BCCD3485A7}" dt="2025-04-02T00:09:52.248" v="3623" actId="1036"/>
          <ac:spMkLst>
            <pc:docMk/>
            <pc:sldMk cId="2644578446" sldId="2147472010"/>
            <ac:spMk id="13" creationId="{2545AB28-F67F-AB77-91B8-DDD6384C4F86}"/>
          </ac:spMkLst>
        </pc:spChg>
        <pc:spChg chg="mod">
          <ac:chgData name="Gardner Hatch" userId="16ef4503-c9f6-45c7-8500-276734fbbf02" providerId="ADAL" clId="{13854612-995E-4B22-B3CF-09BCCD3485A7}" dt="2025-04-02T00:10:18.705" v="3657" actId="1036"/>
          <ac:spMkLst>
            <pc:docMk/>
            <pc:sldMk cId="2644578446" sldId="2147472010"/>
            <ac:spMk id="17" creationId="{FB9F1E3D-4C08-999F-E8F9-1947A57F0DE9}"/>
          </ac:spMkLst>
        </pc:spChg>
        <pc:spChg chg="mod">
          <ac:chgData name="Gardner Hatch" userId="16ef4503-c9f6-45c7-8500-276734fbbf02" providerId="ADAL" clId="{13854612-995E-4B22-B3CF-09BCCD3485A7}" dt="2025-04-02T00:10:18.705" v="3657" actId="1036"/>
          <ac:spMkLst>
            <pc:docMk/>
            <pc:sldMk cId="2644578446" sldId="2147472010"/>
            <ac:spMk id="18" creationId="{0E452F9E-E33C-592F-D5E2-9DB65AD3A472}"/>
          </ac:spMkLst>
        </pc:spChg>
        <pc:spChg chg="mod">
          <ac:chgData name="Gardner Hatch" userId="16ef4503-c9f6-45c7-8500-276734fbbf02" providerId="ADAL" clId="{13854612-995E-4B22-B3CF-09BCCD3485A7}" dt="2025-04-02T00:10:18.705" v="3657" actId="1036"/>
          <ac:spMkLst>
            <pc:docMk/>
            <pc:sldMk cId="2644578446" sldId="2147472010"/>
            <ac:spMk id="19" creationId="{878649DF-4CCE-F01C-61E3-C612E5535E40}"/>
          </ac:spMkLst>
        </pc:spChg>
        <pc:spChg chg="mod">
          <ac:chgData name="Gardner Hatch" userId="16ef4503-c9f6-45c7-8500-276734fbbf02" providerId="ADAL" clId="{13854612-995E-4B22-B3CF-09BCCD3485A7}" dt="2025-04-02T00:10:18.705" v="3657" actId="1036"/>
          <ac:spMkLst>
            <pc:docMk/>
            <pc:sldMk cId="2644578446" sldId="2147472010"/>
            <ac:spMk id="20" creationId="{15756387-872A-D28B-A5D3-010A50694514}"/>
          </ac:spMkLst>
        </pc:spChg>
        <pc:spChg chg="mod">
          <ac:chgData name="Gardner Hatch" userId="16ef4503-c9f6-45c7-8500-276734fbbf02" providerId="ADAL" clId="{13854612-995E-4B22-B3CF-09BCCD3485A7}" dt="2025-04-02T00:10:46.044" v="3722" actId="1035"/>
          <ac:spMkLst>
            <pc:docMk/>
            <pc:sldMk cId="2644578446" sldId="2147472010"/>
            <ac:spMk id="21" creationId="{B349CD7A-8BF7-D7A2-0217-D916DCC391F2}"/>
          </ac:spMkLst>
        </pc:spChg>
        <pc:spChg chg="mod">
          <ac:chgData name="Gardner Hatch" userId="16ef4503-c9f6-45c7-8500-276734fbbf02" providerId="ADAL" clId="{13854612-995E-4B22-B3CF-09BCCD3485A7}" dt="2025-04-02T00:10:54.771" v="3734" actId="1035"/>
          <ac:spMkLst>
            <pc:docMk/>
            <pc:sldMk cId="2644578446" sldId="2147472010"/>
            <ac:spMk id="22" creationId="{19E147EA-C79E-6BD3-A6CE-3B48F72D494E}"/>
          </ac:spMkLst>
        </pc:spChg>
        <pc:spChg chg="mod">
          <ac:chgData name="Gardner Hatch" userId="16ef4503-c9f6-45c7-8500-276734fbbf02" providerId="ADAL" clId="{13854612-995E-4B22-B3CF-09BCCD3485A7}" dt="2025-04-02T00:10:18.705" v="3657" actId="1036"/>
          <ac:spMkLst>
            <pc:docMk/>
            <pc:sldMk cId="2644578446" sldId="2147472010"/>
            <ac:spMk id="25" creationId="{3ABD9E2D-D22D-D6B5-DF26-F628E676AFC1}"/>
          </ac:spMkLst>
        </pc:spChg>
        <pc:spChg chg="mod">
          <ac:chgData name="Gardner Hatch" userId="16ef4503-c9f6-45c7-8500-276734fbbf02" providerId="ADAL" clId="{13854612-995E-4B22-B3CF-09BCCD3485A7}" dt="2025-04-02T00:11:05.446" v="3735" actId="1076"/>
          <ac:spMkLst>
            <pc:docMk/>
            <pc:sldMk cId="2644578446" sldId="2147472010"/>
            <ac:spMk id="34" creationId="{87C40853-76A8-F7BE-CFC6-4FF3B4B70C9C}"/>
          </ac:spMkLst>
        </pc:spChg>
        <pc:graphicFrameChg chg="mod">
          <ac:chgData name="Gardner Hatch" userId="16ef4503-c9f6-45c7-8500-276734fbbf02" providerId="ADAL" clId="{13854612-995E-4B22-B3CF-09BCCD3485A7}" dt="2025-04-02T00:10:38.603" v="3717" actId="1035"/>
          <ac:graphicFrameMkLst>
            <pc:docMk/>
            <pc:sldMk cId="2644578446" sldId="2147472010"/>
            <ac:graphicFrameMk id="14" creationId="{223897E6-B981-14B0-A8B3-E71E181EB5D3}"/>
          </ac:graphicFrameMkLst>
        </pc:graphicFrameChg>
        <pc:picChg chg="mod">
          <ac:chgData name="Gardner Hatch" userId="16ef4503-c9f6-45c7-8500-276734fbbf02" providerId="ADAL" clId="{13854612-995E-4B22-B3CF-09BCCD3485A7}" dt="2025-04-02T00:10:18.705" v="3657" actId="1036"/>
          <ac:picMkLst>
            <pc:docMk/>
            <pc:sldMk cId="2644578446" sldId="2147472010"/>
            <ac:picMk id="39" creationId="{4FD3C5F2-CFD6-8861-B4B1-02E07F8CC915}"/>
          </ac:picMkLst>
        </pc:picChg>
        <pc:picChg chg="mod">
          <ac:chgData name="Gardner Hatch" userId="16ef4503-c9f6-45c7-8500-276734fbbf02" providerId="ADAL" clId="{13854612-995E-4B22-B3CF-09BCCD3485A7}" dt="2025-04-02T00:10:18.705" v="3657" actId="1036"/>
          <ac:picMkLst>
            <pc:docMk/>
            <pc:sldMk cId="2644578446" sldId="2147472010"/>
            <ac:picMk id="43" creationId="{4F095E91-A2FB-C5FA-1D91-E048A9317D67}"/>
          </ac:picMkLst>
        </pc:picChg>
      </pc:sldChg>
      <pc:sldChg chg="delSp add mod">
        <pc:chgData name="Gardner Hatch" userId="16ef4503-c9f6-45c7-8500-276734fbbf02" providerId="ADAL" clId="{13854612-995E-4B22-B3CF-09BCCD3485A7}" dt="2025-04-07T22:55:29.840" v="4767" actId="478"/>
        <pc:sldMkLst>
          <pc:docMk/>
          <pc:sldMk cId="185912092" sldId="2147472011"/>
        </pc:sldMkLst>
        <pc:grpChg chg="del">
          <ac:chgData name="Gardner Hatch" userId="16ef4503-c9f6-45c7-8500-276734fbbf02" providerId="ADAL" clId="{13854612-995E-4B22-B3CF-09BCCD3485A7}" dt="2025-04-07T22:55:29.840" v="4767" actId="478"/>
          <ac:grpSpMkLst>
            <pc:docMk/>
            <pc:sldMk cId="185912092" sldId="2147472011"/>
            <ac:grpSpMk id="13" creationId="{D55F6730-405B-95ED-46A8-879B80F0FA42}"/>
          </ac:grpSpMkLst>
        </pc:grpChg>
        <pc:picChg chg="del">
          <ac:chgData name="Gardner Hatch" userId="16ef4503-c9f6-45c7-8500-276734fbbf02" providerId="ADAL" clId="{13854612-995E-4B22-B3CF-09BCCD3485A7}" dt="2025-04-07T22:55:28.671" v="4766" actId="478"/>
          <ac:picMkLst>
            <pc:docMk/>
            <pc:sldMk cId="185912092" sldId="2147472011"/>
            <ac:picMk id="12" creationId="{B8AD1E68-70A5-8CD1-73D2-124DC80CD3D8}"/>
          </ac:picMkLst>
        </pc:picChg>
      </pc:sldChg>
      <pc:sldChg chg="add del ord">
        <pc:chgData name="Gardner Hatch" userId="16ef4503-c9f6-45c7-8500-276734fbbf02" providerId="ADAL" clId="{13854612-995E-4B22-B3CF-09BCCD3485A7}" dt="2025-04-03T19:09:36.439" v="4679" actId="47"/>
        <pc:sldMkLst>
          <pc:docMk/>
          <pc:sldMk cId="2503683210" sldId="21474720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2481286006301"/>
          <c:y val="0.10948613181655281"/>
          <c:w val="0.681691527737602"/>
          <c:h val="0.85863181936141986"/>
        </c:manualLayout>
      </c:layout>
      <c:barChart>
        <c:barDir val="bar"/>
        <c:grouping val="percentStacked"/>
        <c:varyColors val="0"/>
        <c:ser>
          <c:idx val="0"/>
          <c:order val="0"/>
          <c:tx>
            <c:strRef>
              <c:f>Sheet1!$B$1</c:f>
              <c:strCache>
                <c:ptCount val="1"/>
                <c:pt idx="0">
                  <c:v>More than once a day</c:v>
                </c:pt>
              </c:strCache>
            </c:strRef>
          </c:tx>
          <c:spPr>
            <a:solidFill>
              <a:srgbClr val="264283"/>
            </a:solidFill>
          </c:spPr>
          <c:invertIfNegative val="0"/>
          <c:dLbls>
            <c:spPr>
              <a:noFill/>
              <a:ln>
                <a:noFill/>
              </a:ln>
              <a:effectLst/>
            </c:spPr>
            <c:txPr>
              <a:bodyPr/>
              <a:lstStyle/>
              <a:p>
                <a:pPr>
                  <a:defRPr sz="1400">
                    <a:solidFill>
                      <a:schemeClr val="bg1"/>
                    </a:solidFill>
                    <a:latin typeface="Montserrat"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Sheet1!$B$2:$B$11</c:f>
              <c:numCache>
                <c:formatCode>0%</c:formatCode>
                <c:ptCount val="10"/>
                <c:pt idx="0">
                  <c:v>0.38300000000000001</c:v>
                </c:pt>
                <c:pt idx="1">
                  <c:v>0.23400000000000001</c:v>
                </c:pt>
                <c:pt idx="2">
                  <c:v>0.17799999999999999</c:v>
                </c:pt>
                <c:pt idx="3">
                  <c:v>0.13100000000000001</c:v>
                </c:pt>
                <c:pt idx="4">
                  <c:v>0.115</c:v>
                </c:pt>
                <c:pt idx="5">
                  <c:v>9.7000000000000003E-2</c:v>
                </c:pt>
                <c:pt idx="6">
                  <c:v>6.3E-2</c:v>
                </c:pt>
                <c:pt idx="7">
                  <c:v>6.2E-2</c:v>
                </c:pt>
                <c:pt idx="8">
                  <c:v>5.1999999999999998E-2</c:v>
                </c:pt>
                <c:pt idx="9">
                  <c:v>4.1000000000000002E-2</c:v>
                </c:pt>
              </c:numCache>
            </c:numRef>
          </c:val>
          <c:extLst>
            <c:ext xmlns:c16="http://schemas.microsoft.com/office/drawing/2014/chart" uri="{C3380CC4-5D6E-409C-BE32-E72D297353CC}">
              <c16:uniqueId val="{00000001-CF48-4767-B54B-55DE37E8941B}"/>
            </c:ext>
          </c:extLst>
        </c:ser>
        <c:ser>
          <c:idx val="1"/>
          <c:order val="1"/>
          <c:tx>
            <c:strRef>
              <c:f>Sheet1!$C$1</c:f>
              <c:strCache>
                <c:ptCount val="1"/>
                <c:pt idx="0">
                  <c:v>Once per day</c:v>
                </c:pt>
              </c:strCache>
            </c:strRef>
          </c:tx>
          <c:spPr>
            <a:solidFill>
              <a:srgbClr val="264283">
                <a:lumMod val="60000"/>
                <a:lumOff val="40000"/>
                <a:alpha val="74902"/>
              </a:srgbClr>
            </a:solidFill>
          </c:spPr>
          <c:invertIfNegative val="0"/>
          <c:dLbls>
            <c:spPr>
              <a:noFill/>
              <a:ln>
                <a:noFill/>
              </a:ln>
              <a:effectLst/>
            </c:spPr>
            <c:txPr>
              <a:bodyPr anchorCtr="0"/>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Sheet1!$C$2:$C$11</c:f>
              <c:numCache>
                <c:formatCode>0%</c:formatCode>
                <c:ptCount val="10"/>
                <c:pt idx="0">
                  <c:v>0.41099999999999998</c:v>
                </c:pt>
                <c:pt idx="1">
                  <c:v>0.2</c:v>
                </c:pt>
                <c:pt idx="2">
                  <c:v>0.314</c:v>
                </c:pt>
                <c:pt idx="3">
                  <c:v>0.14000000000000001</c:v>
                </c:pt>
                <c:pt idx="4">
                  <c:v>0.16400000000000001</c:v>
                </c:pt>
                <c:pt idx="5">
                  <c:v>0.219</c:v>
                </c:pt>
                <c:pt idx="6">
                  <c:v>0.20599999999999999</c:v>
                </c:pt>
                <c:pt idx="7">
                  <c:v>0.189</c:v>
                </c:pt>
                <c:pt idx="8">
                  <c:v>0.123</c:v>
                </c:pt>
                <c:pt idx="9">
                  <c:v>8.8999999999999996E-2</c:v>
                </c:pt>
              </c:numCache>
            </c:numRef>
          </c:val>
          <c:extLst>
            <c:ext xmlns:c16="http://schemas.microsoft.com/office/drawing/2014/chart" uri="{C3380CC4-5D6E-409C-BE32-E72D297353CC}">
              <c16:uniqueId val="{00000002-CF48-4767-B54B-55DE37E8941B}"/>
            </c:ext>
          </c:extLst>
        </c:ser>
        <c:ser>
          <c:idx val="2"/>
          <c:order val="2"/>
          <c:tx>
            <c:strRef>
              <c:f>Sheet1!$D$1</c:f>
              <c:strCache>
                <c:ptCount val="1"/>
                <c:pt idx="0">
                  <c:v>2-3 times per week</c:v>
                </c:pt>
              </c:strCache>
            </c:strRef>
          </c:tx>
          <c:spPr>
            <a:solidFill>
              <a:srgbClr val="008AD6">
                <a:alpha val="50196"/>
              </a:srgbClr>
            </a:solidFill>
          </c:spPr>
          <c:invertIfNegative val="0"/>
          <c:dLbls>
            <c:dLbl>
              <c:idx val="17"/>
              <c:delete val="1"/>
              <c:extLst>
                <c:ext xmlns:c15="http://schemas.microsoft.com/office/drawing/2012/chart" uri="{CE6537A1-D6FC-4f65-9D91-7224C49458BB}"/>
                <c:ext xmlns:c16="http://schemas.microsoft.com/office/drawing/2014/chart" uri="{C3380CC4-5D6E-409C-BE32-E72D297353CC}">
                  <c16:uniqueId val="{00000003-CF48-4767-B54B-55DE37E8941B}"/>
                </c:ext>
              </c:extLst>
            </c:dLbl>
            <c:dLbl>
              <c:idx val="18"/>
              <c:delete val="1"/>
              <c:extLst>
                <c:ext xmlns:c15="http://schemas.microsoft.com/office/drawing/2012/chart" uri="{CE6537A1-D6FC-4f65-9D91-7224C49458BB}"/>
                <c:ext xmlns:c16="http://schemas.microsoft.com/office/drawing/2014/chart" uri="{C3380CC4-5D6E-409C-BE32-E72D297353CC}">
                  <c16:uniqueId val="{00000004-CF48-4767-B54B-55DE37E8941B}"/>
                </c:ext>
              </c:extLst>
            </c:dLbl>
            <c:dLbl>
              <c:idx val="19"/>
              <c:delete val="1"/>
              <c:extLst>
                <c:ext xmlns:c15="http://schemas.microsoft.com/office/drawing/2012/chart" uri="{CE6537A1-D6FC-4f65-9D91-7224C49458BB}"/>
                <c:ext xmlns:c16="http://schemas.microsoft.com/office/drawing/2014/chart" uri="{C3380CC4-5D6E-409C-BE32-E72D297353CC}">
                  <c16:uniqueId val="{00000005-CF48-4767-B54B-55DE37E8941B}"/>
                </c:ext>
              </c:extLst>
            </c:dLbl>
            <c:spPr>
              <a:noFill/>
              <a:ln>
                <a:noFill/>
              </a:ln>
              <a:effectLst/>
            </c:spPr>
            <c:txPr>
              <a:bodyPr anchorCtr="0"/>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Sheet1!$D$2:$D$11</c:f>
              <c:numCache>
                <c:formatCode>General</c:formatCode>
                <c:ptCount val="10"/>
              </c:numCache>
            </c:numRef>
          </c:val>
          <c:extLst>
            <c:ext xmlns:c16="http://schemas.microsoft.com/office/drawing/2014/chart" uri="{C3380CC4-5D6E-409C-BE32-E72D297353CC}">
              <c16:uniqueId val="{00000006-CF48-4767-B54B-55DE37E8941B}"/>
            </c:ext>
          </c:extLst>
        </c:ser>
        <c:ser>
          <c:idx val="3"/>
          <c:order val="3"/>
          <c:tx>
            <c:strRef>
              <c:f>Sheet1!$E$1</c:f>
              <c:strCache>
                <c:ptCount val="1"/>
                <c:pt idx="0">
                  <c:v>Once per week</c:v>
                </c:pt>
              </c:strCache>
            </c:strRef>
          </c:tx>
          <c:spPr>
            <a:solidFill>
              <a:srgbClr val="007DC3"/>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48-4767-B54B-55DE37E8941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F48-4767-B54B-55DE37E8941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F48-4767-B54B-55DE37E8941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F48-4767-B54B-55DE37E8941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48-4767-B54B-55DE37E8941B}"/>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48-4767-B54B-55DE37E8941B}"/>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48-4767-B54B-55DE37E8941B}"/>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48-4767-B54B-55DE37E8941B}"/>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F48-4767-B54B-55DE37E8941B}"/>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F48-4767-B54B-55DE37E8941B}"/>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Sheet1!$E$2:$E$11</c:f>
              <c:numCache>
                <c:formatCode>0%</c:formatCode>
                <c:ptCount val="10"/>
                <c:pt idx="0">
                  <c:v>0.13900000000000001</c:v>
                </c:pt>
                <c:pt idx="1">
                  <c:v>0.13500000000000001</c:v>
                </c:pt>
                <c:pt idx="2">
                  <c:v>0.253</c:v>
                </c:pt>
                <c:pt idx="3">
                  <c:v>0.124</c:v>
                </c:pt>
                <c:pt idx="4">
                  <c:v>0.23300000000000001</c:v>
                </c:pt>
                <c:pt idx="5">
                  <c:v>0.161</c:v>
                </c:pt>
                <c:pt idx="6">
                  <c:v>0.40899999999999997</c:v>
                </c:pt>
                <c:pt idx="7">
                  <c:v>0.26200000000000001</c:v>
                </c:pt>
                <c:pt idx="8">
                  <c:v>0.17499999999999999</c:v>
                </c:pt>
                <c:pt idx="9">
                  <c:v>0.15</c:v>
                </c:pt>
              </c:numCache>
            </c:numRef>
          </c:val>
          <c:extLst>
            <c:ext xmlns:c16="http://schemas.microsoft.com/office/drawing/2014/chart" uri="{C3380CC4-5D6E-409C-BE32-E72D297353CC}">
              <c16:uniqueId val="{00000011-CF48-4767-B54B-55DE37E8941B}"/>
            </c:ext>
          </c:extLst>
        </c:ser>
        <c:ser>
          <c:idx val="4"/>
          <c:order val="4"/>
          <c:tx>
            <c:strRef>
              <c:f>Sheet1!$F$1</c:f>
              <c:strCache>
                <c:ptCount val="1"/>
                <c:pt idx="0">
                  <c:v>Every other week</c:v>
                </c:pt>
              </c:strCache>
            </c:strRef>
          </c:tx>
          <c:spPr>
            <a:solidFill>
              <a:srgbClr val="A2AD00"/>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Sheet1!$F$2:$F$11</c:f>
              <c:numCache>
                <c:formatCode>0%</c:formatCode>
                <c:ptCount val="10"/>
                <c:pt idx="0">
                  <c:v>2.8000000000000001E-2</c:v>
                </c:pt>
                <c:pt idx="1">
                  <c:v>4.2000000000000003E-2</c:v>
                </c:pt>
                <c:pt idx="2">
                  <c:v>4.2000000000000003E-2</c:v>
                </c:pt>
                <c:pt idx="3">
                  <c:v>2.7E-2</c:v>
                </c:pt>
                <c:pt idx="4">
                  <c:v>0.107</c:v>
                </c:pt>
                <c:pt idx="5">
                  <c:v>3.3000000000000002E-2</c:v>
                </c:pt>
                <c:pt idx="6">
                  <c:v>0.11</c:v>
                </c:pt>
                <c:pt idx="7">
                  <c:v>6.6000000000000003E-2</c:v>
                </c:pt>
                <c:pt idx="8">
                  <c:v>7.9000000000000001E-2</c:v>
                </c:pt>
                <c:pt idx="9">
                  <c:v>5.2999999999999999E-2</c:v>
                </c:pt>
              </c:numCache>
            </c:numRef>
          </c:val>
          <c:extLst>
            <c:ext xmlns:c16="http://schemas.microsoft.com/office/drawing/2014/chart" uri="{C3380CC4-5D6E-409C-BE32-E72D297353CC}">
              <c16:uniqueId val="{00000012-CF48-4767-B54B-55DE37E8941B}"/>
            </c:ext>
          </c:extLst>
        </c:ser>
        <c:ser>
          <c:idx val="5"/>
          <c:order val="5"/>
          <c:tx>
            <c:strRef>
              <c:f>Sheet1!$G$1</c:f>
              <c:strCache>
                <c:ptCount val="1"/>
                <c:pt idx="0">
                  <c:v>Once per mont</c:v>
                </c:pt>
              </c:strCache>
            </c:strRef>
          </c:tx>
          <c:spPr>
            <a:solidFill>
              <a:srgbClr val="C6CE79"/>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D3C-4AB3-86BB-5D48F4FE3797}"/>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Sheet1!$G$2:$G$11</c:f>
              <c:numCache>
                <c:formatCode>0%</c:formatCode>
                <c:ptCount val="10"/>
                <c:pt idx="0">
                  <c:v>2.1999999999999999E-2</c:v>
                </c:pt>
                <c:pt idx="1">
                  <c:v>7.0999999999999994E-2</c:v>
                </c:pt>
                <c:pt idx="2">
                  <c:v>5.1999999999999998E-2</c:v>
                </c:pt>
                <c:pt idx="3">
                  <c:v>6.4000000000000001E-2</c:v>
                </c:pt>
                <c:pt idx="4">
                  <c:v>0.115</c:v>
                </c:pt>
                <c:pt idx="5">
                  <c:v>5.3999999999999999E-2</c:v>
                </c:pt>
                <c:pt idx="6">
                  <c:v>0.14000000000000001</c:v>
                </c:pt>
                <c:pt idx="7">
                  <c:v>0.123</c:v>
                </c:pt>
                <c:pt idx="8">
                  <c:v>0.106</c:v>
                </c:pt>
                <c:pt idx="9">
                  <c:v>0.10199999999999999</c:v>
                </c:pt>
              </c:numCache>
            </c:numRef>
          </c:val>
          <c:extLst>
            <c:ext xmlns:c16="http://schemas.microsoft.com/office/drawing/2014/chart" uri="{C3380CC4-5D6E-409C-BE32-E72D297353CC}">
              <c16:uniqueId val="{00000013-CF48-4767-B54B-55DE37E8941B}"/>
            </c:ext>
          </c:extLst>
        </c:ser>
        <c:ser>
          <c:idx val="6"/>
          <c:order val="6"/>
          <c:tx>
            <c:strRef>
              <c:f>Sheet1!$H$1</c:f>
              <c:strCache>
                <c:ptCount val="1"/>
                <c:pt idx="0">
                  <c:v>Less than once per month</c:v>
                </c:pt>
              </c:strCache>
            </c:strRef>
          </c:tx>
          <c:spPr>
            <a:solidFill>
              <a:srgbClr val="1E6633"/>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3D3C-4AB3-86BB-5D48F4FE3797}"/>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Sheet1!$H$2:$H$11</c:f>
              <c:numCache>
                <c:formatCode>0%</c:formatCode>
                <c:ptCount val="10"/>
                <c:pt idx="0">
                  <c:v>1.6E-2</c:v>
                </c:pt>
                <c:pt idx="1">
                  <c:v>8.4000000000000005E-2</c:v>
                </c:pt>
                <c:pt idx="2">
                  <c:v>7.1999999999999995E-2</c:v>
                </c:pt>
                <c:pt idx="3">
                  <c:v>9.9000000000000005E-2</c:v>
                </c:pt>
                <c:pt idx="4">
                  <c:v>0.124</c:v>
                </c:pt>
                <c:pt idx="5">
                  <c:v>0.122</c:v>
                </c:pt>
                <c:pt idx="6">
                  <c:v>4.3999999999999997E-2</c:v>
                </c:pt>
                <c:pt idx="7">
                  <c:v>9.9000000000000005E-2</c:v>
                </c:pt>
                <c:pt idx="8">
                  <c:v>0.17499999999999999</c:v>
                </c:pt>
                <c:pt idx="9">
                  <c:v>0.18</c:v>
                </c:pt>
              </c:numCache>
            </c:numRef>
          </c:val>
          <c:extLst>
            <c:ext xmlns:c16="http://schemas.microsoft.com/office/drawing/2014/chart" uri="{C3380CC4-5D6E-409C-BE32-E72D297353CC}">
              <c16:uniqueId val="{00000014-CF48-4767-B54B-55DE37E8941B}"/>
            </c:ext>
          </c:extLst>
        </c:ser>
        <c:ser>
          <c:idx val="7"/>
          <c:order val="7"/>
          <c:tx>
            <c:strRef>
              <c:f>Sheet1!$I$1</c:f>
              <c:strCache>
                <c:ptCount val="1"/>
                <c:pt idx="0">
                  <c:v>Never</c:v>
                </c:pt>
              </c:strCache>
            </c:strRef>
          </c:tx>
          <c:spPr>
            <a:solidFill>
              <a:srgbClr val="8E8581"/>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3D3C-4AB3-86BB-5D48F4FE3797}"/>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Radio – Broadcast</c:v>
                </c:pt>
                <c:pt idx="1">
                  <c:v>Social Media</c:v>
                </c:pt>
                <c:pt idx="2">
                  <c:v>TV – Broadcast/Cable</c:v>
                </c:pt>
                <c:pt idx="3">
                  <c:v>Radio – Streamed </c:v>
                </c:pt>
                <c:pt idx="4">
                  <c:v>Online videos (YouTube etc.)</c:v>
                </c:pt>
                <c:pt idx="5">
                  <c:v>TV – Streamed </c:v>
                </c:pt>
                <c:pt idx="6">
                  <c:v>Magazines / Newspapers – Printed</c:v>
                </c:pt>
                <c:pt idx="7">
                  <c:v>Magazines / Newspapers – Online</c:v>
                </c:pt>
                <c:pt idx="8">
                  <c:v>Online blogs/forums</c:v>
                </c:pt>
                <c:pt idx="9">
                  <c:v>Podcasts</c:v>
                </c:pt>
              </c:strCache>
            </c:strRef>
          </c:cat>
          <c:val>
            <c:numRef>
              <c:f>Sheet1!$I$2:$I$11</c:f>
              <c:numCache>
                <c:formatCode>0%</c:formatCode>
                <c:ptCount val="10"/>
                <c:pt idx="0">
                  <c:v>4.0000000000000001E-3</c:v>
                </c:pt>
                <c:pt idx="1">
                  <c:v>0.23499999999999999</c:v>
                </c:pt>
                <c:pt idx="2">
                  <c:v>0.09</c:v>
                </c:pt>
                <c:pt idx="3">
                  <c:v>0.41599999999999998</c:v>
                </c:pt>
                <c:pt idx="4">
                  <c:v>0.14299999999999999</c:v>
                </c:pt>
                <c:pt idx="5">
                  <c:v>0.315</c:v>
                </c:pt>
                <c:pt idx="6">
                  <c:v>2.9000000000000001E-2</c:v>
                </c:pt>
                <c:pt idx="7">
                  <c:v>0.2</c:v>
                </c:pt>
                <c:pt idx="8">
                  <c:v>0.29099999999999998</c:v>
                </c:pt>
                <c:pt idx="9">
                  <c:v>0.38600000000000001</c:v>
                </c:pt>
              </c:numCache>
            </c:numRef>
          </c:val>
          <c:extLst>
            <c:ext xmlns:c16="http://schemas.microsoft.com/office/drawing/2014/chart" uri="{C3380CC4-5D6E-409C-BE32-E72D297353CC}">
              <c16:uniqueId val="{00000016-CF48-4767-B54B-55DE37E8941B}"/>
            </c:ext>
          </c:extLst>
        </c:ser>
        <c:dLbls>
          <c:showLegendKey val="0"/>
          <c:showVal val="0"/>
          <c:showCatName val="0"/>
          <c:showSerName val="0"/>
          <c:showPercent val="0"/>
          <c:showBubbleSize val="0"/>
        </c:dLbls>
        <c:gapWidth val="80"/>
        <c:overlap val="100"/>
        <c:axId val="37128448"/>
        <c:axId val="37142528"/>
      </c:barChart>
      <c:catAx>
        <c:axId val="37128448"/>
        <c:scaling>
          <c:orientation val="maxMin"/>
        </c:scaling>
        <c:delete val="0"/>
        <c:axPos val="l"/>
        <c:numFmt formatCode="General" sourceLinked="1"/>
        <c:majorTickMark val="out"/>
        <c:minorTickMark val="none"/>
        <c:tickLblPos val="nextTo"/>
        <c:txPr>
          <a:bodyPr/>
          <a:lstStyle/>
          <a:p>
            <a:pPr>
              <a:defRPr sz="1200">
                <a:latin typeface="Montserrat" panose="00000500000000000000" pitchFamily="2" charset="0"/>
              </a:defRPr>
            </a:pPr>
            <a:endParaRPr lang="en-US"/>
          </a:p>
        </c:txPr>
        <c:crossAx val="37142528"/>
        <c:crosses val="autoZero"/>
        <c:auto val="1"/>
        <c:lblAlgn val="ctr"/>
        <c:lblOffset val="100"/>
        <c:noMultiLvlLbl val="0"/>
      </c:catAx>
      <c:valAx>
        <c:axId val="37142528"/>
        <c:scaling>
          <c:orientation val="minMax"/>
          <c:max val="1"/>
          <c:min val="0"/>
        </c:scaling>
        <c:delete val="1"/>
        <c:axPos val="t"/>
        <c:numFmt formatCode="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8021744251643914"/>
          <c:y val="0"/>
          <c:w val="0.41594508805157621"/>
          <c:h val="0.9997256534300073"/>
        </c:manualLayout>
      </c:layout>
      <c:barChart>
        <c:barDir val="bar"/>
        <c:grouping val="clustered"/>
        <c:varyColors val="0"/>
        <c:ser>
          <c:idx val="0"/>
          <c:order val="0"/>
          <c:tx>
            <c:strRef>
              <c:f>Sheet1!$B$1</c:f>
              <c:strCache>
                <c:ptCount val="1"/>
                <c:pt idx="0">
                  <c:v>1st choice</c:v>
                </c:pt>
              </c:strCache>
            </c:strRef>
          </c:tx>
          <c:spPr>
            <a:solidFill>
              <a:srgbClr val="264283"/>
            </a:solidFill>
          </c:spPr>
          <c:invertIfNegative val="0"/>
          <c:dPt>
            <c:idx val="1"/>
            <c:invertIfNegative val="0"/>
            <c:bubble3D val="0"/>
            <c:extLst>
              <c:ext xmlns:c16="http://schemas.microsoft.com/office/drawing/2014/chart" uri="{C3380CC4-5D6E-409C-BE32-E72D297353CC}">
                <c16:uniqueId val="{00000000-C49F-4983-A83D-D986EF67958F}"/>
              </c:ext>
            </c:extLst>
          </c:dPt>
          <c:dLbls>
            <c:spPr>
              <a:noFill/>
              <a:ln>
                <a:noFill/>
              </a:ln>
              <a:effectLst/>
            </c:spPr>
            <c:txPr>
              <a:bodyPr/>
              <a:lstStyle/>
              <a:p>
                <a:pPr>
                  <a:defRPr sz="1400">
                    <a:solidFill>
                      <a:schemeClr val="tx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Visit website mentioned in ad</c:v>
                </c:pt>
                <c:pt idx="1">
                  <c:v>Online search for product/company</c:v>
                </c:pt>
                <c:pt idx="2">
                  <c:v>Contact my retailer/co-op</c:v>
                </c:pt>
                <c:pt idx="3">
                  <c:v>Make a note to look into product/company later</c:v>
                </c:pt>
                <c:pt idx="4">
                  <c:v>Contact my consultant/agronomist</c:v>
                </c:pt>
                <c:pt idx="5">
                  <c:v>Contact other grower</c:v>
                </c:pt>
                <c:pt idx="6">
                  <c:v>Contact product/company rep</c:v>
                </c:pt>
                <c:pt idx="7">
                  <c:v>Search on social media</c:v>
                </c:pt>
                <c:pt idx="8">
                  <c:v>Call phone number mentioned in ad</c:v>
                </c:pt>
              </c:strCache>
            </c:strRef>
          </c:cat>
          <c:val>
            <c:numRef>
              <c:f>Sheet1!$B$2:$B$10</c:f>
              <c:numCache>
                <c:formatCode>0%;\-0%</c:formatCode>
                <c:ptCount val="9"/>
                <c:pt idx="0">
                  <c:v>0.42199999999999999</c:v>
                </c:pt>
                <c:pt idx="1">
                  <c:v>0.40600000000000003</c:v>
                </c:pt>
                <c:pt idx="2">
                  <c:v>0.38900000000000001</c:v>
                </c:pt>
                <c:pt idx="3">
                  <c:v>0.3</c:v>
                </c:pt>
                <c:pt idx="4">
                  <c:v>0.254</c:v>
                </c:pt>
                <c:pt idx="5">
                  <c:v>0.247</c:v>
                </c:pt>
                <c:pt idx="6">
                  <c:v>0.16800000000000001</c:v>
                </c:pt>
                <c:pt idx="7">
                  <c:v>0.11799999999999999</c:v>
                </c:pt>
                <c:pt idx="8">
                  <c:v>0.11</c:v>
                </c:pt>
              </c:numCache>
            </c:numRef>
          </c:val>
          <c:extLst>
            <c:ext xmlns:c16="http://schemas.microsoft.com/office/drawing/2014/chart" uri="{C3380CC4-5D6E-409C-BE32-E72D297353CC}">
              <c16:uniqueId val="{00000002-6867-4218-B59C-9F57ED3F3874}"/>
            </c:ext>
          </c:extLst>
        </c:ser>
        <c:dLbls>
          <c:showLegendKey val="0"/>
          <c:showVal val="0"/>
          <c:showCatName val="0"/>
          <c:showSerName val="0"/>
          <c:showPercent val="0"/>
          <c:showBubbleSize val="0"/>
        </c:dLbls>
        <c:gapWidth val="8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94345019519925"/>
          <c:y val="7.5489401096419079E-2"/>
          <c:w val="0.81527289242781498"/>
          <c:h val="0.87302101188381709"/>
        </c:manualLayout>
      </c:layout>
      <c:barChart>
        <c:barDir val="bar"/>
        <c:grouping val="stacked"/>
        <c:varyColors val="0"/>
        <c:ser>
          <c:idx val="0"/>
          <c:order val="0"/>
          <c:tx>
            <c:strRef>
              <c:f>Sheet1!$B$1</c:f>
              <c:strCache>
                <c:ptCount val="1"/>
                <c:pt idx="0">
                  <c:v>Yes</c:v>
                </c:pt>
              </c:strCache>
            </c:strRef>
          </c:tx>
          <c:spPr>
            <a:solidFill>
              <a:srgbClr val="A2AD00"/>
            </a:solidFill>
          </c:spPr>
          <c:invertIfNegative val="0"/>
          <c:dLbls>
            <c:spPr>
              <a:noFill/>
              <a:ln>
                <a:noFill/>
              </a:ln>
              <a:effectLst/>
            </c:spPr>
            <c:txPr>
              <a:bodyPr/>
              <a:lstStyle/>
              <a:p>
                <a:pPr>
                  <a:defRPr sz="1400">
                    <a:solidFill>
                      <a:schemeClr val="bg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Visit website mentioned in ad</c:v>
                </c:pt>
                <c:pt idx="1">
                  <c:v>Online search for product/company</c:v>
                </c:pt>
                <c:pt idx="2">
                  <c:v>Contact my retailer/co-op</c:v>
                </c:pt>
                <c:pt idx="3">
                  <c:v>Make a note to look into product/ company later</c:v>
                </c:pt>
                <c:pt idx="4">
                  <c:v>Contact my consultant/ agronomist</c:v>
                </c:pt>
                <c:pt idx="5">
                  <c:v>Contact other grower</c:v>
                </c:pt>
                <c:pt idx="6">
                  <c:v>Contact product/company rep</c:v>
                </c:pt>
                <c:pt idx="7">
                  <c:v>Search on social media</c:v>
                </c:pt>
                <c:pt idx="8">
                  <c:v>Call phone number mentioned in ad</c:v>
                </c:pt>
              </c:strCache>
            </c:strRef>
          </c:cat>
          <c:val>
            <c:numRef>
              <c:f>Sheet1!$B$2:$B$10</c:f>
              <c:numCache>
                <c:formatCode>0%;\-0%</c:formatCode>
                <c:ptCount val="9"/>
                <c:pt idx="0">
                  <c:v>0.63700000000000001</c:v>
                </c:pt>
                <c:pt idx="1">
                  <c:v>0.627</c:v>
                </c:pt>
                <c:pt idx="2">
                  <c:v>0.79600000000000004</c:v>
                </c:pt>
                <c:pt idx="3">
                  <c:v>0.54300000000000004</c:v>
                </c:pt>
                <c:pt idx="4">
                  <c:v>0.751</c:v>
                </c:pt>
                <c:pt idx="5">
                  <c:v>0.747</c:v>
                </c:pt>
                <c:pt idx="6">
                  <c:v>0.77700000000000002</c:v>
                </c:pt>
                <c:pt idx="7">
                  <c:v>0.745</c:v>
                </c:pt>
                <c:pt idx="8">
                  <c:v>0.77700000000000002</c:v>
                </c:pt>
              </c:numCache>
            </c:numRef>
          </c:val>
          <c:extLst>
            <c:ext xmlns:c16="http://schemas.microsoft.com/office/drawing/2014/chart" uri="{C3380CC4-5D6E-409C-BE32-E72D297353CC}">
              <c16:uniqueId val="{00000000-AA31-4C13-8CFB-422A7435C551}"/>
            </c:ext>
          </c:extLst>
        </c:ser>
        <c:ser>
          <c:idx val="1"/>
          <c:order val="1"/>
          <c:tx>
            <c:strRef>
              <c:f>Sheet1!$C$1</c:f>
              <c:strCache>
                <c:ptCount val="1"/>
                <c:pt idx="0">
                  <c:v>Intend</c:v>
                </c:pt>
              </c:strCache>
            </c:strRef>
          </c:tx>
          <c:spPr>
            <a:solidFill>
              <a:srgbClr val="A2AD00"/>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Visit website mentioned in ad</c:v>
                </c:pt>
                <c:pt idx="1">
                  <c:v>Online search for product/company</c:v>
                </c:pt>
                <c:pt idx="2">
                  <c:v>Contact my retailer/co-op</c:v>
                </c:pt>
                <c:pt idx="3">
                  <c:v>Make a note to look into product/ company later</c:v>
                </c:pt>
                <c:pt idx="4">
                  <c:v>Contact my consultant/ agronomist</c:v>
                </c:pt>
                <c:pt idx="5">
                  <c:v>Contact other grower</c:v>
                </c:pt>
                <c:pt idx="6">
                  <c:v>Contact product/company rep</c:v>
                </c:pt>
                <c:pt idx="7">
                  <c:v>Search on social media</c:v>
                </c:pt>
                <c:pt idx="8">
                  <c:v>Call phone number mentioned in ad</c:v>
                </c:pt>
              </c:strCache>
            </c:strRef>
          </c:cat>
          <c:val>
            <c:numRef>
              <c:f>Sheet1!$C$2:$C$10</c:f>
              <c:numCache>
                <c:formatCode>General</c:formatCode>
                <c:ptCount val="9"/>
              </c:numCache>
            </c:numRef>
          </c:val>
          <c:extLst>
            <c:ext xmlns:c16="http://schemas.microsoft.com/office/drawing/2014/chart" uri="{C3380CC4-5D6E-409C-BE32-E72D297353CC}">
              <c16:uniqueId val="{00000001-AA31-4C13-8CFB-422A7435C551}"/>
            </c:ext>
          </c:extLst>
        </c:ser>
        <c:ser>
          <c:idx val="2"/>
          <c:order val="2"/>
          <c:tx>
            <c:strRef>
              <c:f>Sheet1!$D$1</c:f>
              <c:strCache>
                <c:ptCount val="1"/>
                <c:pt idx="0">
                  <c:v>No</c:v>
                </c:pt>
              </c:strCache>
            </c:strRef>
          </c:tx>
          <c:spPr>
            <a:solidFill>
              <a:srgbClr val="8E8581"/>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Visit website mentioned in ad</c:v>
                </c:pt>
                <c:pt idx="1">
                  <c:v>Online search for product/company</c:v>
                </c:pt>
                <c:pt idx="2">
                  <c:v>Contact my retailer/co-op</c:v>
                </c:pt>
                <c:pt idx="3">
                  <c:v>Make a note to look into product/ company later</c:v>
                </c:pt>
                <c:pt idx="4">
                  <c:v>Contact my consultant/ agronomist</c:v>
                </c:pt>
                <c:pt idx="5">
                  <c:v>Contact other grower</c:v>
                </c:pt>
                <c:pt idx="6">
                  <c:v>Contact product/company rep</c:v>
                </c:pt>
                <c:pt idx="7">
                  <c:v>Search on social media</c:v>
                </c:pt>
                <c:pt idx="8">
                  <c:v>Call phone number mentioned in ad</c:v>
                </c:pt>
              </c:strCache>
            </c:strRef>
          </c:cat>
          <c:val>
            <c:numRef>
              <c:f>Sheet1!$D$2:$D$10</c:f>
              <c:numCache>
                <c:formatCode>0%;\-0%</c:formatCode>
                <c:ptCount val="9"/>
                <c:pt idx="0">
                  <c:v>0.36299999999999999</c:v>
                </c:pt>
                <c:pt idx="1">
                  <c:v>0.373</c:v>
                </c:pt>
                <c:pt idx="2">
                  <c:v>0.20399999999999999</c:v>
                </c:pt>
                <c:pt idx="3">
                  <c:v>0.45700000000000002</c:v>
                </c:pt>
                <c:pt idx="4">
                  <c:v>0.249</c:v>
                </c:pt>
                <c:pt idx="5">
                  <c:v>0.253</c:v>
                </c:pt>
                <c:pt idx="6">
                  <c:v>0.223</c:v>
                </c:pt>
                <c:pt idx="7">
                  <c:v>0.255</c:v>
                </c:pt>
                <c:pt idx="8">
                  <c:v>0.223</c:v>
                </c:pt>
              </c:numCache>
            </c:numRef>
          </c:val>
          <c:extLst>
            <c:ext xmlns:c16="http://schemas.microsoft.com/office/drawing/2014/chart" uri="{C3380CC4-5D6E-409C-BE32-E72D297353CC}">
              <c16:uniqueId val="{00000002-AA31-4C13-8CFB-422A7435C551}"/>
            </c:ext>
          </c:extLst>
        </c:ser>
        <c:dLbls>
          <c:showLegendKey val="0"/>
          <c:showVal val="0"/>
          <c:showCatName val="0"/>
          <c:showSerName val="0"/>
          <c:showPercent val="0"/>
          <c:showBubbleSize val="0"/>
        </c:dLbls>
        <c:gapWidth val="51"/>
        <c:overlap val="10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94345019519925"/>
          <c:y val="0.10948613181655281"/>
          <c:w val="0.81527289242781498"/>
          <c:h val="0.85863181936141986"/>
        </c:manualLayout>
      </c:layout>
      <c:barChart>
        <c:barDir val="bar"/>
        <c:grouping val="stacked"/>
        <c:varyColors val="0"/>
        <c:ser>
          <c:idx val="0"/>
          <c:order val="0"/>
          <c:tx>
            <c:strRef>
              <c:f>Sheet1!$B$1</c:f>
              <c:strCache>
                <c:ptCount val="1"/>
                <c:pt idx="0">
                  <c:v>Strong Impact</c:v>
                </c:pt>
              </c:strCache>
            </c:strRef>
          </c:tx>
          <c:spPr>
            <a:solidFill>
              <a:srgbClr val="1E6633"/>
            </a:solidFill>
          </c:spPr>
          <c:invertIfNegative val="0"/>
          <c:cat>
            <c:strRef>
              <c:f>Sheet1!$A$2</c:f>
              <c:strCache>
                <c:ptCount val="1"/>
                <c:pt idx="0">
                  <c:v>pre recorded</c:v>
                </c:pt>
              </c:strCache>
            </c:strRef>
          </c:cat>
          <c:val>
            <c:numRef>
              <c:f>Sheet1!$B$2</c:f>
              <c:numCache>
                <c:formatCode>0%;\-0%</c:formatCode>
                <c:ptCount val="1"/>
                <c:pt idx="0">
                  <c:v>0.107</c:v>
                </c:pt>
              </c:numCache>
            </c:numRef>
          </c:val>
          <c:extLst>
            <c:ext xmlns:c16="http://schemas.microsoft.com/office/drawing/2014/chart" uri="{C3380CC4-5D6E-409C-BE32-E72D297353CC}">
              <c16:uniqueId val="{00000000-975A-41C7-B083-23233839F7C2}"/>
            </c:ext>
          </c:extLst>
        </c:ser>
        <c:ser>
          <c:idx val="1"/>
          <c:order val="1"/>
          <c:tx>
            <c:strRef>
              <c:f>Sheet1!$C$1</c:f>
              <c:strCache>
                <c:ptCount val="1"/>
                <c:pt idx="0">
                  <c:v>Moderate Impact</c:v>
                </c:pt>
              </c:strCache>
            </c:strRef>
          </c:tx>
          <c:spPr>
            <a:solidFill>
              <a:srgbClr val="1E6633"/>
            </a:solidFill>
          </c:spPr>
          <c:invertIfNegative val="0"/>
          <c:dLbls>
            <c:dLbl>
              <c:idx val="0"/>
              <c:layout>
                <c:manualLayout>
                  <c:x val="-4.5946178100610816E-2"/>
                  <c:y val="-1.5767933175800865E-2"/>
                </c:manualLayout>
              </c:layout>
              <c:tx>
                <c:rich>
                  <a:bodyPr/>
                  <a:lstStyle/>
                  <a:p>
                    <a:r>
                      <a:rPr lang="en-US" b="1" dirty="0"/>
                      <a:t>59%</a:t>
                    </a:r>
                  </a:p>
                </c:rich>
              </c:tx>
              <c:showLegendKey val="0"/>
              <c:showVal val="1"/>
              <c:showCatName val="0"/>
              <c:showSerName val="0"/>
              <c:showPercent val="0"/>
              <c:showBubbleSize val="0"/>
              <c:extLst>
                <c:ext xmlns:c15="http://schemas.microsoft.com/office/drawing/2012/chart" uri="{CE6537A1-D6FC-4f65-9D91-7224C49458BB}">
                  <c15:layout>
                    <c:manualLayout>
                      <c:w val="0.10509210332640366"/>
                      <c:h val="0.31642157258389964"/>
                    </c:manualLayout>
                  </c15:layout>
                  <c15:showDataLabelsRange val="0"/>
                </c:ext>
                <c:ext xmlns:c16="http://schemas.microsoft.com/office/drawing/2014/chart" uri="{C3380CC4-5D6E-409C-BE32-E72D297353CC}">
                  <c16:uniqueId val="{00000000-F2AC-4A32-9723-94944E7B1A93}"/>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pre recorded</c:v>
                </c:pt>
              </c:strCache>
            </c:strRef>
          </c:cat>
          <c:val>
            <c:numRef>
              <c:f>Sheet1!$C$2</c:f>
              <c:numCache>
                <c:formatCode>0%;\-0%</c:formatCode>
                <c:ptCount val="1"/>
                <c:pt idx="0">
                  <c:v>0.48</c:v>
                </c:pt>
              </c:numCache>
            </c:numRef>
          </c:val>
          <c:extLst>
            <c:ext xmlns:c16="http://schemas.microsoft.com/office/drawing/2014/chart" uri="{C3380CC4-5D6E-409C-BE32-E72D297353CC}">
              <c16:uniqueId val="{00000001-975A-41C7-B083-23233839F7C2}"/>
            </c:ext>
          </c:extLst>
        </c:ser>
        <c:ser>
          <c:idx val="2"/>
          <c:order val="2"/>
          <c:tx>
            <c:strRef>
              <c:f>Sheet1!$D$1</c:f>
              <c:strCache>
                <c:ptCount val="1"/>
                <c:pt idx="0">
                  <c:v>Not Much Impact</c:v>
                </c:pt>
              </c:strCache>
            </c:strRef>
          </c:tx>
          <c:spPr>
            <a:solidFill>
              <a:srgbClr val="8E8581"/>
            </a:solidFill>
          </c:spPr>
          <c:invertIfNegative val="0"/>
          <c:dLbls>
            <c:dLbl>
              <c:idx val="0"/>
              <c:tx>
                <c:rich>
                  <a:bodyPr/>
                  <a:lstStyle/>
                  <a:p>
                    <a:fld id="{18E42D33-B4BD-4085-A51E-860E3220B0B0}"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2AC-4A32-9723-94944E7B1A93}"/>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pre recorded</c:v>
                </c:pt>
              </c:strCache>
            </c:strRef>
          </c:cat>
          <c:val>
            <c:numRef>
              <c:f>Sheet1!$D$2</c:f>
              <c:numCache>
                <c:formatCode>0%;\-0%</c:formatCode>
                <c:ptCount val="1"/>
                <c:pt idx="0">
                  <c:v>0.36499999999999999</c:v>
                </c:pt>
              </c:numCache>
            </c:numRef>
          </c:val>
          <c:extLst>
            <c:ext xmlns:c16="http://schemas.microsoft.com/office/drawing/2014/chart" uri="{C3380CC4-5D6E-409C-BE32-E72D297353CC}">
              <c16:uniqueId val="{00000002-975A-41C7-B083-23233839F7C2}"/>
            </c:ext>
          </c:extLst>
        </c:ser>
        <c:ser>
          <c:idx val="3"/>
          <c:order val="3"/>
          <c:tx>
            <c:strRef>
              <c:f>Sheet1!$E$1</c:f>
              <c:strCache>
                <c:ptCount val="1"/>
                <c:pt idx="0">
                  <c:v>No Impact at all</c:v>
                </c:pt>
              </c:strCache>
            </c:strRef>
          </c:tx>
          <c:spPr>
            <a:solidFill>
              <a:srgbClr val="9B1F23"/>
            </a:solidFill>
          </c:spPr>
          <c:invertIfNegative val="0"/>
          <c:dLbls>
            <c:dLbl>
              <c:idx val="0"/>
              <c:tx>
                <c:rich>
                  <a:bodyPr/>
                  <a:lstStyle/>
                  <a:p>
                    <a:fld id="{F4D459C2-4250-49D1-9A6E-5BD82021140A}"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AC-4A32-9723-94944E7B1A93}"/>
                </c:ext>
              </c:extLst>
            </c:dLbl>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pre recorded</c:v>
                </c:pt>
              </c:strCache>
            </c:strRef>
          </c:cat>
          <c:val>
            <c:numRef>
              <c:f>Sheet1!$E$2</c:f>
              <c:numCache>
                <c:formatCode>0%;\-0%</c:formatCode>
                <c:ptCount val="1"/>
                <c:pt idx="0">
                  <c:v>4.9000000000000002E-2</c:v>
                </c:pt>
              </c:numCache>
            </c:numRef>
          </c:val>
          <c:extLst>
            <c:ext xmlns:c16="http://schemas.microsoft.com/office/drawing/2014/chart" uri="{C3380CC4-5D6E-409C-BE32-E72D297353CC}">
              <c16:uniqueId val="{00000003-975A-41C7-B083-23233839F7C2}"/>
            </c:ext>
          </c:extLst>
        </c:ser>
        <c:dLbls>
          <c:showLegendKey val="0"/>
          <c:showVal val="0"/>
          <c:showCatName val="0"/>
          <c:showSerName val="0"/>
          <c:showPercent val="0"/>
          <c:showBubbleSize val="0"/>
        </c:dLbls>
        <c:gapWidth val="21"/>
        <c:overlap val="10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325707900802985E-2"/>
          <c:y val="3.7101010324608612E-3"/>
          <c:w val="0.97259245038815301"/>
          <c:h val="0.75997645389434276"/>
        </c:manualLayout>
      </c:layout>
      <c:barChart>
        <c:barDir val="col"/>
        <c:grouping val="clustered"/>
        <c:varyColors val="0"/>
        <c:ser>
          <c:idx val="0"/>
          <c:order val="0"/>
          <c:tx>
            <c:strRef>
              <c:f>Sheet1!$B$1</c:f>
              <c:strCache>
                <c:ptCount val="1"/>
                <c:pt idx="0">
                  <c:v>More than once a day</c:v>
                </c:pt>
              </c:strCache>
            </c:strRef>
          </c:tx>
          <c:spPr>
            <a:solidFill>
              <a:srgbClr val="007DC3">
                <a:lumMod val="50000"/>
              </a:srgbClr>
            </a:solidFill>
          </c:spPr>
          <c:invertIfNegative val="0"/>
          <c:dPt>
            <c:idx val="0"/>
            <c:invertIfNegative val="0"/>
            <c:bubble3D val="0"/>
            <c:spPr>
              <a:solidFill>
                <a:srgbClr val="264283"/>
              </a:solidFill>
            </c:spPr>
            <c:extLst>
              <c:ext xmlns:c16="http://schemas.microsoft.com/office/drawing/2014/chart" uri="{C3380CC4-5D6E-409C-BE32-E72D297353CC}">
                <c16:uniqueId val="{00000001-FE37-4723-8D64-75A6F942A4CB}"/>
              </c:ext>
            </c:extLst>
          </c:dPt>
          <c:dPt>
            <c:idx val="1"/>
            <c:invertIfNegative val="0"/>
            <c:bubble3D val="0"/>
            <c:spPr>
              <a:solidFill>
                <a:srgbClr val="6E7EB3"/>
              </a:solidFill>
            </c:spPr>
            <c:extLst>
              <c:ext xmlns:c16="http://schemas.microsoft.com/office/drawing/2014/chart" uri="{C3380CC4-5D6E-409C-BE32-E72D297353CC}">
                <c16:uniqueId val="{00000003-FE37-4723-8D64-75A6F942A4CB}"/>
              </c:ext>
            </c:extLst>
          </c:dPt>
          <c:dPt>
            <c:idx val="2"/>
            <c:invertIfNegative val="0"/>
            <c:bubble3D val="0"/>
            <c:spPr>
              <a:solidFill>
                <a:srgbClr val="9EA5CD"/>
              </a:solidFill>
            </c:spPr>
            <c:extLst>
              <c:ext xmlns:c16="http://schemas.microsoft.com/office/drawing/2014/chart" uri="{C3380CC4-5D6E-409C-BE32-E72D297353CC}">
                <c16:uniqueId val="{00000005-FE37-4723-8D64-75A6F942A4CB}"/>
              </c:ext>
            </c:extLst>
          </c:dPt>
          <c:dPt>
            <c:idx val="3"/>
            <c:invertIfNegative val="0"/>
            <c:bubble3D val="0"/>
            <c:spPr>
              <a:solidFill>
                <a:srgbClr val="8E8581"/>
              </a:solidFill>
            </c:spPr>
            <c:extLst>
              <c:ext xmlns:c16="http://schemas.microsoft.com/office/drawing/2014/chart" uri="{C3380CC4-5D6E-409C-BE32-E72D297353CC}">
                <c16:uniqueId val="{00000007-FE37-4723-8D64-75A6F942A4CB}"/>
              </c:ext>
            </c:extLst>
          </c:dPt>
          <c:dPt>
            <c:idx val="4"/>
            <c:invertIfNegative val="0"/>
            <c:bubble3D val="0"/>
            <c:spPr>
              <a:solidFill>
                <a:srgbClr val="ADCDED"/>
              </a:solidFill>
            </c:spPr>
            <c:extLst>
              <c:ext xmlns:c16="http://schemas.microsoft.com/office/drawing/2014/chart" uri="{C3380CC4-5D6E-409C-BE32-E72D297353CC}">
                <c16:uniqueId val="{00000009-FE37-4723-8D64-75A6F942A4CB}"/>
              </c:ext>
            </c:extLst>
          </c:dPt>
          <c:dPt>
            <c:idx val="5"/>
            <c:invertIfNegative val="0"/>
            <c:bubble3D val="0"/>
            <c:spPr>
              <a:solidFill>
                <a:srgbClr val="7DB4E2"/>
              </a:solidFill>
            </c:spPr>
            <c:extLst>
              <c:ext xmlns:c16="http://schemas.microsoft.com/office/drawing/2014/chart" uri="{C3380CC4-5D6E-409C-BE32-E72D297353CC}">
                <c16:uniqueId val="{0000000B-FE37-4723-8D64-75A6F942A4CB}"/>
              </c:ext>
            </c:extLst>
          </c:dPt>
          <c:dPt>
            <c:idx val="6"/>
            <c:invertIfNegative val="0"/>
            <c:bubble3D val="0"/>
            <c:spPr>
              <a:solidFill>
                <a:srgbClr val="007DC3"/>
              </a:solidFill>
            </c:spPr>
            <c:extLst>
              <c:ext xmlns:c16="http://schemas.microsoft.com/office/drawing/2014/chart" uri="{C3380CC4-5D6E-409C-BE32-E72D297353CC}">
                <c16:uniqueId val="{0000000D-FE37-4723-8D64-75A6F942A4CB}"/>
              </c:ext>
            </c:extLst>
          </c:dPt>
          <c:dLbls>
            <c:dLbl>
              <c:idx val="0"/>
              <c:spPr>
                <a:noFill/>
                <a:ln>
                  <a:noFill/>
                </a:ln>
                <a:effectLst/>
              </c:spPr>
              <c:txPr>
                <a:bodyPr/>
                <a:lstStyle/>
                <a:p>
                  <a:pPr>
                    <a:defRPr sz="1600" b="1">
                      <a:solidFill>
                        <a:srgbClr val="003F61"/>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FE37-4723-8D64-75A6F942A4CB}"/>
                </c:ext>
              </c:extLst>
            </c:dLbl>
            <c:dLbl>
              <c:idx val="1"/>
              <c:spPr>
                <a:noFill/>
                <a:ln>
                  <a:noFill/>
                </a:ln>
                <a:effectLst/>
              </c:spPr>
              <c:txPr>
                <a:bodyPr/>
                <a:lstStyle/>
                <a:p>
                  <a:pPr>
                    <a:defRPr sz="1600" b="1">
                      <a:solidFill>
                        <a:srgbClr val="6E7EB3"/>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FE37-4723-8D64-75A6F942A4CB}"/>
                </c:ext>
              </c:extLst>
            </c:dLbl>
            <c:dLbl>
              <c:idx val="2"/>
              <c:spPr>
                <a:noFill/>
                <a:ln>
                  <a:noFill/>
                </a:ln>
                <a:effectLst/>
              </c:spPr>
              <c:txPr>
                <a:bodyPr/>
                <a:lstStyle/>
                <a:p>
                  <a:pPr>
                    <a:defRPr sz="1600" b="1">
                      <a:solidFill>
                        <a:srgbClr val="9EA5CD"/>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FE37-4723-8D64-75A6F942A4CB}"/>
                </c:ext>
              </c:extLst>
            </c:dLbl>
            <c:dLbl>
              <c:idx val="3"/>
              <c:spPr>
                <a:noFill/>
                <a:ln>
                  <a:noFill/>
                </a:ln>
                <a:effectLst/>
              </c:spPr>
              <c:txPr>
                <a:bodyPr/>
                <a:lstStyle/>
                <a:p>
                  <a:pPr>
                    <a:defRPr sz="1600" b="1">
                      <a:solidFill>
                        <a:srgbClr val="8E8581"/>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FE37-4723-8D64-75A6F942A4CB}"/>
                </c:ext>
              </c:extLst>
            </c:dLbl>
            <c:dLbl>
              <c:idx val="4"/>
              <c:spPr>
                <a:noFill/>
                <a:ln>
                  <a:noFill/>
                </a:ln>
                <a:effectLst/>
              </c:spPr>
              <c:txPr>
                <a:bodyPr/>
                <a:lstStyle/>
                <a:p>
                  <a:pPr>
                    <a:defRPr sz="1600" b="1">
                      <a:solidFill>
                        <a:srgbClr val="ADCDED"/>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FE37-4723-8D64-75A6F942A4CB}"/>
                </c:ext>
              </c:extLst>
            </c:dLbl>
            <c:dLbl>
              <c:idx val="5"/>
              <c:spPr>
                <a:noFill/>
                <a:ln>
                  <a:noFill/>
                </a:ln>
                <a:effectLst/>
              </c:spPr>
              <c:txPr>
                <a:bodyPr/>
                <a:lstStyle/>
                <a:p>
                  <a:pPr>
                    <a:defRPr sz="1600" b="1">
                      <a:solidFill>
                        <a:srgbClr val="7DB4E2"/>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FE37-4723-8D64-75A6F942A4CB}"/>
                </c:ext>
              </c:extLst>
            </c:dLbl>
            <c:dLbl>
              <c:idx val="6"/>
              <c:spPr>
                <a:noFill/>
                <a:ln>
                  <a:noFill/>
                </a:ln>
                <a:effectLst/>
              </c:spPr>
              <c:txPr>
                <a:bodyPr/>
                <a:lstStyle/>
                <a:p>
                  <a:pPr>
                    <a:defRPr sz="1600" b="1">
                      <a:solidFill>
                        <a:srgbClr val="007DC3"/>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FE37-4723-8D64-75A6F942A4CB}"/>
                </c:ext>
              </c:extLst>
            </c:dLbl>
            <c:spPr>
              <a:noFill/>
              <a:ln>
                <a:noFill/>
              </a:ln>
              <a:effectLst/>
            </c:spPr>
            <c:txPr>
              <a:bodyPr/>
              <a:lstStyle/>
              <a:p>
                <a:pPr>
                  <a:defRPr sz="1600" b="1">
                    <a:solidFill>
                      <a:schemeClr val="tx1"/>
                    </a:solidFill>
                    <a:latin typeface="Montserrat"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Monday</c:v>
                </c:pt>
                <c:pt idx="1">
                  <c:v>Tuesday</c:v>
                </c:pt>
                <c:pt idx="2">
                  <c:v>Wednesday</c:v>
                </c:pt>
                <c:pt idx="3">
                  <c:v>Thursday </c:v>
                </c:pt>
                <c:pt idx="4">
                  <c:v>Friday</c:v>
                </c:pt>
                <c:pt idx="5">
                  <c:v>Saturday</c:v>
                </c:pt>
                <c:pt idx="6">
                  <c:v>Sunday</c:v>
                </c:pt>
              </c:strCache>
            </c:strRef>
          </c:cat>
          <c:val>
            <c:numRef>
              <c:f>Sheet1!$B$2:$B$8</c:f>
              <c:numCache>
                <c:formatCode>0%</c:formatCode>
                <c:ptCount val="7"/>
                <c:pt idx="0">
                  <c:v>9.9000000000000005E-2</c:v>
                </c:pt>
                <c:pt idx="1">
                  <c:v>0.17399999999999999</c:v>
                </c:pt>
                <c:pt idx="2">
                  <c:v>0.187</c:v>
                </c:pt>
                <c:pt idx="3">
                  <c:v>0.41599999999999998</c:v>
                </c:pt>
                <c:pt idx="4">
                  <c:v>5.8000000000000003E-2</c:v>
                </c:pt>
                <c:pt idx="5">
                  <c:v>4.4999999999999998E-2</c:v>
                </c:pt>
                <c:pt idx="6">
                  <c:v>2.1999999999999999E-2</c:v>
                </c:pt>
              </c:numCache>
            </c:numRef>
          </c:val>
          <c:extLst>
            <c:ext xmlns:c16="http://schemas.microsoft.com/office/drawing/2014/chart" uri="{C3380CC4-5D6E-409C-BE32-E72D297353CC}">
              <c16:uniqueId val="{0000000E-FE37-4723-8D64-75A6F942A4CB}"/>
            </c:ext>
          </c:extLst>
        </c:ser>
        <c:dLbls>
          <c:showLegendKey val="0"/>
          <c:showVal val="0"/>
          <c:showCatName val="0"/>
          <c:showSerName val="0"/>
          <c:showPercent val="0"/>
          <c:showBubbleSize val="0"/>
        </c:dLbls>
        <c:gapWidth val="0"/>
        <c:axId val="37128448"/>
        <c:axId val="37142528"/>
      </c:barChart>
      <c:catAx>
        <c:axId val="37128448"/>
        <c:scaling>
          <c:orientation val="minMax"/>
        </c:scaling>
        <c:delete val="1"/>
        <c:axPos val="b"/>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l"/>
        <c:numFmt formatCode="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27777576580791"/>
          <c:y val="0.10948613181655281"/>
          <c:w val="0.72593856483185715"/>
          <c:h val="0.85863181936141986"/>
        </c:manualLayout>
      </c:layout>
      <c:barChart>
        <c:barDir val="bar"/>
        <c:grouping val="clustered"/>
        <c:varyColors val="0"/>
        <c:ser>
          <c:idx val="0"/>
          <c:order val="0"/>
          <c:tx>
            <c:strRef>
              <c:f>Sheet1!$B$1</c:f>
              <c:strCache>
                <c:ptCount val="1"/>
                <c:pt idx="0">
                  <c:v>More than once a day</c:v>
                </c:pt>
              </c:strCache>
            </c:strRef>
          </c:tx>
          <c:spPr>
            <a:solidFill>
              <a:srgbClr val="007DC3">
                <a:lumMod val="50000"/>
              </a:srgbClr>
            </a:solidFill>
          </c:spPr>
          <c:invertIfNegative val="0"/>
          <c:dPt>
            <c:idx val="0"/>
            <c:invertIfNegative val="0"/>
            <c:bubble3D val="0"/>
            <c:spPr>
              <a:solidFill>
                <a:srgbClr val="264283"/>
              </a:solidFill>
            </c:spPr>
            <c:extLst>
              <c:ext xmlns:c16="http://schemas.microsoft.com/office/drawing/2014/chart" uri="{C3380CC4-5D6E-409C-BE32-E72D297353CC}">
                <c16:uniqueId val="{00000008-5954-4C2C-901C-B64F12C24861}"/>
              </c:ext>
            </c:extLst>
          </c:dPt>
          <c:dPt>
            <c:idx val="1"/>
            <c:invertIfNegative val="0"/>
            <c:bubble3D val="0"/>
            <c:spPr>
              <a:solidFill>
                <a:srgbClr val="405B9B"/>
              </a:solidFill>
            </c:spPr>
            <c:extLst>
              <c:ext xmlns:c16="http://schemas.microsoft.com/office/drawing/2014/chart" uri="{C3380CC4-5D6E-409C-BE32-E72D297353CC}">
                <c16:uniqueId val="{00000000-63E4-4EF5-AE84-4F5E49E559DA}"/>
              </c:ext>
            </c:extLst>
          </c:dPt>
          <c:dPt>
            <c:idx val="2"/>
            <c:invertIfNegative val="0"/>
            <c:bubble3D val="0"/>
            <c:spPr>
              <a:solidFill>
                <a:srgbClr val="6E7EB3"/>
              </a:solidFill>
            </c:spPr>
            <c:extLst>
              <c:ext xmlns:c16="http://schemas.microsoft.com/office/drawing/2014/chart" uri="{C3380CC4-5D6E-409C-BE32-E72D297353CC}">
                <c16:uniqueId val="{00000001-63E4-4EF5-AE84-4F5E49E559DA}"/>
              </c:ext>
            </c:extLst>
          </c:dPt>
          <c:dPt>
            <c:idx val="3"/>
            <c:invertIfNegative val="0"/>
            <c:bubble3D val="0"/>
            <c:spPr>
              <a:solidFill>
                <a:srgbClr val="9EA5CD"/>
              </a:solidFill>
            </c:spPr>
            <c:extLst>
              <c:ext xmlns:c16="http://schemas.microsoft.com/office/drawing/2014/chart" uri="{C3380CC4-5D6E-409C-BE32-E72D297353CC}">
                <c16:uniqueId val="{00000002-63E4-4EF5-AE84-4F5E49E559DA}"/>
              </c:ext>
            </c:extLst>
          </c:dPt>
          <c:dPt>
            <c:idx val="4"/>
            <c:invertIfNegative val="0"/>
            <c:bubble3D val="0"/>
            <c:spPr>
              <a:solidFill>
                <a:srgbClr val="CCD9E7"/>
              </a:solidFill>
            </c:spPr>
            <c:extLst>
              <c:ext xmlns:c16="http://schemas.microsoft.com/office/drawing/2014/chart" uri="{C3380CC4-5D6E-409C-BE32-E72D297353CC}">
                <c16:uniqueId val="{00000003-63E4-4EF5-AE84-4F5E49E559DA}"/>
              </c:ext>
            </c:extLst>
          </c:dPt>
          <c:dLbls>
            <c:numFmt formatCode="0%" sourceLinked="0"/>
            <c:spPr>
              <a:noFill/>
              <a:ln>
                <a:noFill/>
              </a:ln>
              <a:effectLst/>
            </c:spPr>
            <c:txPr>
              <a:bodyPr/>
              <a:lstStyle/>
              <a:p>
                <a:pPr>
                  <a:defRPr sz="1800" b="1">
                    <a:solidFill>
                      <a:schemeClr val="bg1"/>
                    </a:solidFill>
                    <a:latin typeface="Montserrat"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While driving</c:v>
                </c:pt>
                <c:pt idx="1">
                  <c:v>While operating farm equipment (spraying, planting, harvesting)</c:v>
                </c:pt>
                <c:pt idx="2">
                  <c:v>In the shop/office/barn</c:v>
                </c:pt>
                <c:pt idx="3">
                  <c:v>At home / In the house</c:v>
                </c:pt>
                <c:pt idx="4">
                  <c:v>While doing chores</c:v>
                </c:pt>
              </c:strCache>
            </c:strRef>
          </c:cat>
          <c:val>
            <c:numRef>
              <c:f>Sheet1!$B$2:$B$6</c:f>
              <c:numCache>
                <c:formatCode>0.0%;\-0.0%</c:formatCode>
                <c:ptCount val="5"/>
                <c:pt idx="0">
                  <c:v>0.88900000000000001</c:v>
                </c:pt>
                <c:pt idx="1">
                  <c:v>0.72799999999999998</c:v>
                </c:pt>
                <c:pt idx="2">
                  <c:v>0.47299999999999998</c:v>
                </c:pt>
                <c:pt idx="3">
                  <c:v>0.34399999999999997</c:v>
                </c:pt>
                <c:pt idx="4">
                  <c:v>0.246</c:v>
                </c:pt>
              </c:numCache>
            </c:numRef>
          </c:val>
          <c:extLst>
            <c:ext xmlns:c16="http://schemas.microsoft.com/office/drawing/2014/chart" uri="{C3380CC4-5D6E-409C-BE32-E72D297353CC}">
              <c16:uniqueId val="{00000000-023F-4391-9483-56D434518B98}"/>
            </c:ext>
          </c:extLst>
        </c:ser>
        <c:dLbls>
          <c:showLegendKey val="0"/>
          <c:showVal val="0"/>
          <c:showCatName val="0"/>
          <c:showSerName val="0"/>
          <c:showPercent val="0"/>
          <c:showBubbleSize val="0"/>
        </c:dLbls>
        <c:gapWidth val="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0%;\-0.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623868682524211E-2"/>
          <c:y val="0.10948613181655281"/>
          <c:w val="0.97259245038815301"/>
          <c:h val="0.75997645389434276"/>
        </c:manualLayout>
      </c:layout>
      <c:barChart>
        <c:barDir val="col"/>
        <c:grouping val="clustered"/>
        <c:varyColors val="0"/>
        <c:ser>
          <c:idx val="0"/>
          <c:order val="0"/>
          <c:tx>
            <c:strRef>
              <c:f>Sheet1!$B$1</c:f>
              <c:strCache>
                <c:ptCount val="1"/>
                <c:pt idx="0">
                  <c:v>More than once a day</c:v>
                </c:pt>
              </c:strCache>
            </c:strRef>
          </c:tx>
          <c:spPr>
            <a:solidFill>
              <a:srgbClr val="007DC3">
                <a:lumMod val="50000"/>
              </a:srgbClr>
            </a:solidFill>
          </c:spPr>
          <c:invertIfNegative val="0"/>
          <c:dPt>
            <c:idx val="0"/>
            <c:invertIfNegative val="0"/>
            <c:bubble3D val="0"/>
            <c:spPr>
              <a:solidFill>
                <a:srgbClr val="007DC3"/>
              </a:solidFill>
            </c:spPr>
            <c:extLst>
              <c:ext xmlns:c16="http://schemas.microsoft.com/office/drawing/2014/chart" uri="{C3380CC4-5D6E-409C-BE32-E72D297353CC}">
                <c16:uniqueId val="{00000000-AD51-4EA3-98E6-A6E3ABE5812E}"/>
              </c:ext>
            </c:extLst>
          </c:dPt>
          <c:dPt>
            <c:idx val="1"/>
            <c:invertIfNegative val="0"/>
            <c:bubble3D val="0"/>
            <c:spPr>
              <a:solidFill>
                <a:srgbClr val="389DD7"/>
              </a:solidFill>
            </c:spPr>
            <c:extLst>
              <c:ext xmlns:c16="http://schemas.microsoft.com/office/drawing/2014/chart" uri="{C3380CC4-5D6E-409C-BE32-E72D297353CC}">
                <c16:uniqueId val="{00000001-AD51-4EA3-98E6-A6E3ABE5812E}"/>
              </c:ext>
            </c:extLst>
          </c:dPt>
          <c:dPt>
            <c:idx val="2"/>
            <c:invertIfNegative val="0"/>
            <c:bubble3D val="0"/>
            <c:spPr>
              <a:solidFill>
                <a:srgbClr val="7DB4E2"/>
              </a:solidFill>
            </c:spPr>
            <c:extLst>
              <c:ext xmlns:c16="http://schemas.microsoft.com/office/drawing/2014/chart" uri="{C3380CC4-5D6E-409C-BE32-E72D297353CC}">
                <c16:uniqueId val="{00000002-AD51-4EA3-98E6-A6E3ABE5812E}"/>
              </c:ext>
            </c:extLst>
          </c:dPt>
          <c:dPt>
            <c:idx val="3"/>
            <c:invertIfNegative val="0"/>
            <c:bubble3D val="0"/>
            <c:spPr>
              <a:solidFill>
                <a:srgbClr val="ADCDED"/>
              </a:solidFill>
            </c:spPr>
            <c:extLst>
              <c:ext xmlns:c16="http://schemas.microsoft.com/office/drawing/2014/chart" uri="{C3380CC4-5D6E-409C-BE32-E72D297353CC}">
                <c16:uniqueId val="{00000003-AD51-4EA3-98E6-A6E3ABE5812E}"/>
              </c:ext>
            </c:extLst>
          </c:dPt>
          <c:dPt>
            <c:idx val="4"/>
            <c:invertIfNegative val="0"/>
            <c:bubble3D val="0"/>
            <c:spPr>
              <a:solidFill>
                <a:srgbClr val="CCE7F5"/>
              </a:solidFill>
            </c:spPr>
            <c:extLst>
              <c:ext xmlns:c16="http://schemas.microsoft.com/office/drawing/2014/chart" uri="{C3380CC4-5D6E-409C-BE32-E72D297353CC}">
                <c16:uniqueId val="{00000004-AD51-4EA3-98E6-A6E3ABE5812E}"/>
              </c:ext>
            </c:extLst>
          </c:dPt>
          <c:dPt>
            <c:idx val="5"/>
            <c:invertIfNegative val="0"/>
            <c:bubble3D val="0"/>
            <c:spPr>
              <a:solidFill>
                <a:srgbClr val="A2AD00"/>
              </a:solidFill>
            </c:spPr>
            <c:extLst>
              <c:ext xmlns:c16="http://schemas.microsoft.com/office/drawing/2014/chart" uri="{C3380CC4-5D6E-409C-BE32-E72D297353CC}">
                <c16:uniqueId val="{00000005-AD51-4EA3-98E6-A6E3ABE5812E}"/>
              </c:ext>
            </c:extLst>
          </c:dPt>
          <c:dPt>
            <c:idx val="6"/>
            <c:invertIfNegative val="0"/>
            <c:bubble3D val="0"/>
            <c:spPr>
              <a:solidFill>
                <a:srgbClr val="C6CE79"/>
              </a:solidFill>
            </c:spPr>
            <c:extLst>
              <c:ext xmlns:c16="http://schemas.microsoft.com/office/drawing/2014/chart" uri="{C3380CC4-5D6E-409C-BE32-E72D297353CC}">
                <c16:uniqueId val="{00000006-AD51-4EA3-98E6-A6E3ABE5812E}"/>
              </c:ext>
            </c:extLst>
          </c:dPt>
          <c:dLbls>
            <c:dLbl>
              <c:idx val="0"/>
              <c:spPr>
                <a:noFill/>
                <a:ln>
                  <a:noFill/>
                </a:ln>
                <a:effectLst/>
              </c:spPr>
              <c:txPr>
                <a:bodyPr/>
                <a:lstStyle/>
                <a:p>
                  <a:pPr>
                    <a:defRPr sz="2000" b="1">
                      <a:solidFill>
                        <a:srgbClr val="007DC3"/>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AD51-4EA3-98E6-A6E3ABE5812E}"/>
                </c:ext>
              </c:extLst>
            </c:dLbl>
            <c:dLbl>
              <c:idx val="1"/>
              <c:spPr>
                <a:noFill/>
                <a:ln>
                  <a:noFill/>
                </a:ln>
                <a:effectLst/>
              </c:spPr>
              <c:txPr>
                <a:bodyPr/>
                <a:lstStyle/>
                <a:p>
                  <a:pPr>
                    <a:defRPr sz="2000" b="1">
                      <a:solidFill>
                        <a:srgbClr val="389DD7"/>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D51-4EA3-98E6-A6E3ABE5812E}"/>
                </c:ext>
              </c:extLst>
            </c:dLbl>
            <c:dLbl>
              <c:idx val="2"/>
              <c:spPr>
                <a:noFill/>
                <a:ln>
                  <a:noFill/>
                </a:ln>
                <a:effectLst/>
              </c:spPr>
              <c:txPr>
                <a:bodyPr/>
                <a:lstStyle/>
                <a:p>
                  <a:pPr>
                    <a:defRPr sz="2000" b="1">
                      <a:solidFill>
                        <a:srgbClr val="7DB4E2"/>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AD51-4EA3-98E6-A6E3ABE5812E}"/>
                </c:ext>
              </c:extLst>
            </c:dLbl>
            <c:dLbl>
              <c:idx val="3"/>
              <c:spPr>
                <a:noFill/>
                <a:ln>
                  <a:noFill/>
                </a:ln>
                <a:effectLst/>
              </c:spPr>
              <c:txPr>
                <a:bodyPr/>
                <a:lstStyle/>
                <a:p>
                  <a:pPr>
                    <a:defRPr sz="2000" b="1">
                      <a:solidFill>
                        <a:srgbClr val="ADCDED"/>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AD51-4EA3-98E6-A6E3ABE5812E}"/>
                </c:ext>
              </c:extLst>
            </c:dLbl>
            <c:dLbl>
              <c:idx val="4"/>
              <c:spPr>
                <a:noFill/>
                <a:ln>
                  <a:noFill/>
                </a:ln>
                <a:effectLst/>
              </c:spPr>
              <c:txPr>
                <a:bodyPr/>
                <a:lstStyle/>
                <a:p>
                  <a:pPr>
                    <a:defRPr sz="2000" b="1">
                      <a:solidFill>
                        <a:srgbClr val="ADCDED"/>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D51-4EA3-98E6-A6E3ABE5812E}"/>
                </c:ext>
              </c:extLst>
            </c:dLbl>
            <c:dLbl>
              <c:idx val="5"/>
              <c:spPr>
                <a:noFill/>
                <a:ln>
                  <a:noFill/>
                </a:ln>
                <a:effectLst/>
              </c:spPr>
              <c:txPr>
                <a:bodyPr/>
                <a:lstStyle/>
                <a:p>
                  <a:pPr>
                    <a:defRPr sz="2000" b="1">
                      <a:solidFill>
                        <a:srgbClr val="A2AD00"/>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D51-4EA3-98E6-A6E3ABE5812E}"/>
                </c:ext>
              </c:extLst>
            </c:dLbl>
            <c:dLbl>
              <c:idx val="6"/>
              <c:spPr>
                <a:noFill/>
                <a:ln>
                  <a:noFill/>
                </a:ln>
                <a:effectLst/>
              </c:spPr>
              <c:txPr>
                <a:bodyPr/>
                <a:lstStyle/>
                <a:p>
                  <a:pPr>
                    <a:defRPr sz="2000" b="1">
                      <a:solidFill>
                        <a:srgbClr val="C6CE79"/>
                      </a:solidFill>
                      <a:latin typeface="Montserrat" panose="00000500000000000000"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AD51-4EA3-98E6-A6E3ABE5812E}"/>
                </c:ext>
              </c:extLst>
            </c:dLbl>
            <c:spPr>
              <a:noFill/>
              <a:ln>
                <a:noFill/>
              </a:ln>
              <a:effectLst/>
            </c:spPr>
            <c:txPr>
              <a:bodyPr/>
              <a:lstStyle/>
              <a:p>
                <a:pPr>
                  <a:defRPr sz="2000" b="1">
                    <a:solidFill>
                      <a:schemeClr val="tx1"/>
                    </a:solidFill>
                    <a:latin typeface="Montserrat"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Monday</c:v>
                </c:pt>
                <c:pt idx="1">
                  <c:v>Tuesday</c:v>
                </c:pt>
                <c:pt idx="2">
                  <c:v>Wednesday</c:v>
                </c:pt>
                <c:pt idx="3">
                  <c:v>Thursday </c:v>
                </c:pt>
                <c:pt idx="4">
                  <c:v>Friday</c:v>
                </c:pt>
                <c:pt idx="5">
                  <c:v>Saturday</c:v>
                </c:pt>
                <c:pt idx="6">
                  <c:v>Sunday</c:v>
                </c:pt>
              </c:strCache>
            </c:strRef>
          </c:cat>
          <c:val>
            <c:numRef>
              <c:f>Sheet1!$B$2:$B$8</c:f>
              <c:numCache>
                <c:formatCode>0%</c:formatCode>
                <c:ptCount val="7"/>
                <c:pt idx="0">
                  <c:v>0.86299999999999999</c:v>
                </c:pt>
                <c:pt idx="1">
                  <c:v>0.79</c:v>
                </c:pt>
                <c:pt idx="2">
                  <c:v>0.83299999999999996</c:v>
                </c:pt>
                <c:pt idx="3">
                  <c:v>0.78400000000000003</c:v>
                </c:pt>
                <c:pt idx="4">
                  <c:v>0.84499999999999997</c:v>
                </c:pt>
                <c:pt idx="5">
                  <c:v>0.35299999999999998</c:v>
                </c:pt>
                <c:pt idx="6">
                  <c:v>0.155</c:v>
                </c:pt>
              </c:numCache>
            </c:numRef>
          </c:val>
          <c:extLst>
            <c:ext xmlns:c16="http://schemas.microsoft.com/office/drawing/2014/chart" uri="{C3380CC4-5D6E-409C-BE32-E72D297353CC}">
              <c16:uniqueId val="{00000001-CF48-4767-B54B-55DE37E8941B}"/>
            </c:ext>
          </c:extLst>
        </c:ser>
        <c:dLbls>
          <c:showLegendKey val="0"/>
          <c:showVal val="0"/>
          <c:showCatName val="0"/>
          <c:showSerName val="0"/>
          <c:showPercent val="0"/>
          <c:showBubbleSize val="0"/>
        </c:dLbls>
        <c:gapWidth val="0"/>
        <c:axId val="37128448"/>
        <c:axId val="37142528"/>
      </c:barChart>
      <c:catAx>
        <c:axId val="37128448"/>
        <c:scaling>
          <c:orientation val="minMax"/>
        </c:scaling>
        <c:delete val="1"/>
        <c:axPos val="b"/>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l"/>
        <c:numFmt formatCode="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2481286006301"/>
          <c:y val="0.10948613181655281"/>
          <c:w val="0.681691527737602"/>
          <c:h val="0.85863181936141986"/>
        </c:manualLayout>
      </c:layout>
      <c:barChart>
        <c:barDir val="bar"/>
        <c:grouping val="percentStacked"/>
        <c:varyColors val="0"/>
        <c:ser>
          <c:idx val="0"/>
          <c:order val="0"/>
          <c:tx>
            <c:strRef>
              <c:f>Sheet1!$B$1</c:f>
              <c:strCache>
                <c:ptCount val="1"/>
                <c:pt idx="0">
                  <c:v>Extremely important</c:v>
                </c:pt>
              </c:strCache>
            </c:strRef>
          </c:tx>
          <c:spPr>
            <a:solidFill>
              <a:srgbClr val="1E6633"/>
            </a:solidFill>
          </c:spPr>
          <c:invertIfNegative val="0"/>
          <c:dLbls>
            <c:spPr>
              <a:noFill/>
              <a:ln>
                <a:noFill/>
              </a:ln>
              <a:effectLst/>
            </c:spPr>
            <c:txPr>
              <a:bodyPr/>
              <a:lstStyle/>
              <a:p>
                <a:pPr>
                  <a:defRPr sz="1600">
                    <a:solidFill>
                      <a:schemeClr val="bg1"/>
                    </a:solidFill>
                    <a:latin typeface="Montserrat" panose="00000500000000000000"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Ag markets and commodity prices</c:v>
                </c:pt>
                <c:pt idx="1">
                  <c:v>Ag weather</c:v>
                </c:pt>
                <c:pt idx="2">
                  <c:v>Local/regional ag news</c:v>
                </c:pt>
                <c:pt idx="3">
                  <c:v>World ag/trade news</c:v>
                </c:pt>
                <c:pt idx="4">
                  <c:v>Farm commentary</c:v>
                </c:pt>
                <c:pt idx="5">
                  <c:v>new ag products</c:v>
                </c:pt>
              </c:strCache>
            </c:strRef>
          </c:cat>
          <c:val>
            <c:numRef>
              <c:f>Sheet1!$B$2:$B$7</c:f>
              <c:numCache>
                <c:formatCode>0%</c:formatCode>
                <c:ptCount val="6"/>
                <c:pt idx="0">
                  <c:v>0.45200000000000001</c:v>
                </c:pt>
                <c:pt idx="1">
                  <c:v>0.443</c:v>
                </c:pt>
                <c:pt idx="2">
                  <c:v>0.17699999999999999</c:v>
                </c:pt>
                <c:pt idx="3">
                  <c:v>0.17499999999999999</c:v>
                </c:pt>
                <c:pt idx="4">
                  <c:v>0.129</c:v>
                </c:pt>
                <c:pt idx="5">
                  <c:v>0.10199999999999999</c:v>
                </c:pt>
              </c:numCache>
            </c:numRef>
          </c:val>
          <c:extLst>
            <c:ext xmlns:c16="http://schemas.microsoft.com/office/drawing/2014/chart" uri="{C3380CC4-5D6E-409C-BE32-E72D297353CC}">
              <c16:uniqueId val="{00000001-CF48-4767-B54B-55DE37E8941B}"/>
            </c:ext>
          </c:extLst>
        </c:ser>
        <c:ser>
          <c:idx val="1"/>
          <c:order val="1"/>
          <c:tx>
            <c:strRef>
              <c:f>Sheet1!$C$1</c:f>
              <c:strCache>
                <c:ptCount val="1"/>
                <c:pt idx="0">
                  <c:v>Important</c:v>
                </c:pt>
              </c:strCache>
            </c:strRef>
          </c:tx>
          <c:spPr>
            <a:solidFill>
              <a:srgbClr val="A2AD00">
                <a:alpha val="74902"/>
              </a:srgbClr>
            </a:solidFill>
          </c:spPr>
          <c:invertIfNegative val="0"/>
          <c:dLbls>
            <c:spPr>
              <a:noFill/>
              <a:ln>
                <a:noFill/>
              </a:ln>
              <a:effectLst/>
            </c:spPr>
            <c:txPr>
              <a:bodyPr anchorCtr="0"/>
              <a:lstStyle/>
              <a:p>
                <a:pPr algn="ctr">
                  <a:defRPr lang="en-US" sz="16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Ag markets and commodity prices</c:v>
                </c:pt>
                <c:pt idx="1">
                  <c:v>Ag weather</c:v>
                </c:pt>
                <c:pt idx="2">
                  <c:v>Local/regional ag news</c:v>
                </c:pt>
                <c:pt idx="3">
                  <c:v>World ag/trade news</c:v>
                </c:pt>
                <c:pt idx="4">
                  <c:v>Farm commentary</c:v>
                </c:pt>
                <c:pt idx="5">
                  <c:v>new ag products</c:v>
                </c:pt>
              </c:strCache>
            </c:strRef>
          </c:cat>
          <c:val>
            <c:numRef>
              <c:f>Sheet1!$C$2:$C$7</c:f>
              <c:numCache>
                <c:formatCode>0%</c:formatCode>
                <c:ptCount val="6"/>
                <c:pt idx="0">
                  <c:v>0.35399999999999998</c:v>
                </c:pt>
                <c:pt idx="1">
                  <c:v>0.376</c:v>
                </c:pt>
                <c:pt idx="2">
                  <c:v>0.40400000000000003</c:v>
                </c:pt>
                <c:pt idx="3">
                  <c:v>0.40200000000000002</c:v>
                </c:pt>
                <c:pt idx="4">
                  <c:v>0.32500000000000001</c:v>
                </c:pt>
                <c:pt idx="5">
                  <c:v>0.27100000000000002</c:v>
                </c:pt>
              </c:numCache>
            </c:numRef>
          </c:val>
          <c:extLst>
            <c:ext xmlns:c16="http://schemas.microsoft.com/office/drawing/2014/chart" uri="{C3380CC4-5D6E-409C-BE32-E72D297353CC}">
              <c16:uniqueId val="{00000002-CF48-4767-B54B-55DE37E8941B}"/>
            </c:ext>
          </c:extLst>
        </c:ser>
        <c:ser>
          <c:idx val="2"/>
          <c:order val="2"/>
          <c:tx>
            <c:strRef>
              <c:f>Sheet1!$D$1</c:f>
              <c:strCache>
                <c:ptCount val="1"/>
                <c:pt idx="0">
                  <c:v>Moderately important</c:v>
                </c:pt>
              </c:strCache>
            </c:strRef>
          </c:tx>
          <c:spPr>
            <a:solidFill>
              <a:srgbClr val="000000">
                <a:alpha val="50196"/>
              </a:srgbClr>
            </a:solidFill>
          </c:spPr>
          <c:invertIfNegative val="0"/>
          <c:dLbls>
            <c:dLbl>
              <c:idx val="17"/>
              <c:delete val="1"/>
              <c:extLst>
                <c:ext xmlns:c15="http://schemas.microsoft.com/office/drawing/2012/chart" uri="{CE6537A1-D6FC-4f65-9D91-7224C49458BB}"/>
                <c:ext xmlns:c16="http://schemas.microsoft.com/office/drawing/2014/chart" uri="{C3380CC4-5D6E-409C-BE32-E72D297353CC}">
                  <c16:uniqueId val="{00000003-CF48-4767-B54B-55DE37E8941B}"/>
                </c:ext>
              </c:extLst>
            </c:dLbl>
            <c:dLbl>
              <c:idx val="18"/>
              <c:delete val="1"/>
              <c:extLst>
                <c:ext xmlns:c15="http://schemas.microsoft.com/office/drawing/2012/chart" uri="{CE6537A1-D6FC-4f65-9D91-7224C49458BB}"/>
                <c:ext xmlns:c16="http://schemas.microsoft.com/office/drawing/2014/chart" uri="{C3380CC4-5D6E-409C-BE32-E72D297353CC}">
                  <c16:uniqueId val="{00000004-CF48-4767-B54B-55DE37E8941B}"/>
                </c:ext>
              </c:extLst>
            </c:dLbl>
            <c:dLbl>
              <c:idx val="19"/>
              <c:delete val="1"/>
              <c:extLst>
                <c:ext xmlns:c15="http://schemas.microsoft.com/office/drawing/2012/chart" uri="{CE6537A1-D6FC-4f65-9D91-7224C49458BB}"/>
                <c:ext xmlns:c16="http://schemas.microsoft.com/office/drawing/2014/chart" uri="{C3380CC4-5D6E-409C-BE32-E72D297353CC}">
                  <c16:uniqueId val="{00000005-CF48-4767-B54B-55DE37E8941B}"/>
                </c:ext>
              </c:extLst>
            </c:dLbl>
            <c:spPr>
              <a:noFill/>
              <a:ln>
                <a:noFill/>
              </a:ln>
              <a:effectLst/>
            </c:spPr>
            <c:txPr>
              <a:bodyPr anchorCtr="0"/>
              <a:lstStyle/>
              <a:p>
                <a:pPr algn="ctr">
                  <a:defRPr lang="en-US" sz="16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Ag markets and commodity prices</c:v>
                </c:pt>
                <c:pt idx="1">
                  <c:v>Ag weather</c:v>
                </c:pt>
                <c:pt idx="2">
                  <c:v>Local/regional ag news</c:v>
                </c:pt>
                <c:pt idx="3">
                  <c:v>World ag/trade news</c:v>
                </c:pt>
                <c:pt idx="4">
                  <c:v>Farm commentary</c:v>
                </c:pt>
                <c:pt idx="5">
                  <c:v>new ag products</c:v>
                </c:pt>
              </c:strCache>
            </c:strRef>
          </c:cat>
          <c:val>
            <c:numRef>
              <c:f>Sheet1!$D$2:$D$7</c:f>
              <c:numCache>
                <c:formatCode>0%</c:formatCode>
                <c:ptCount val="6"/>
                <c:pt idx="0">
                  <c:v>0.13900000000000001</c:v>
                </c:pt>
                <c:pt idx="1">
                  <c:v>0.111</c:v>
                </c:pt>
                <c:pt idx="2">
                  <c:v>0.30599999999999999</c:v>
                </c:pt>
                <c:pt idx="3">
                  <c:v>0.27200000000000002</c:v>
                </c:pt>
                <c:pt idx="4">
                  <c:v>0.35599999999999998</c:v>
                </c:pt>
                <c:pt idx="5">
                  <c:v>0.34799999999999998</c:v>
                </c:pt>
              </c:numCache>
            </c:numRef>
          </c:val>
          <c:extLst>
            <c:ext xmlns:c16="http://schemas.microsoft.com/office/drawing/2014/chart" uri="{C3380CC4-5D6E-409C-BE32-E72D297353CC}">
              <c16:uniqueId val="{00000006-CF48-4767-B54B-55DE37E8941B}"/>
            </c:ext>
          </c:extLst>
        </c:ser>
        <c:ser>
          <c:idx val="3"/>
          <c:order val="3"/>
          <c:tx>
            <c:strRef>
              <c:f>Sheet1!$E$1</c:f>
              <c:strCache>
                <c:ptCount val="1"/>
                <c:pt idx="0">
                  <c:v>Slightly important</c:v>
                </c:pt>
              </c:strCache>
            </c:strRef>
          </c:tx>
          <c:spPr>
            <a:solidFill>
              <a:srgbClr val="D2CBC9"/>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48-4767-B54B-55DE37E8941B}"/>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F48-4767-B54B-55DE37E8941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F48-4767-B54B-55DE37E8941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F48-4767-B54B-55DE37E8941B}"/>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48-4767-B54B-55DE37E8941B}"/>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F3-4A17-959A-B15D8CADCA1F}"/>
                </c:ext>
              </c:extLst>
            </c:dLbl>
            <c:spPr>
              <a:noFill/>
              <a:ln>
                <a:noFill/>
              </a:ln>
              <a:effectLst/>
            </c:spPr>
            <c:txPr>
              <a:bodyPr wrap="square" lIns="38100" tIns="19050" rIns="38100" bIns="19050" anchor="ctr" anchorCtr="0">
                <a:spAutoFit/>
              </a:bodyPr>
              <a:lstStyle/>
              <a:p>
                <a:pPr algn="ctr">
                  <a:defRPr lang="en-US" sz="16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Sheet1!$A$2:$A$7</c:f>
              <c:strCache>
                <c:ptCount val="6"/>
                <c:pt idx="0">
                  <c:v>Ag markets and commodity prices</c:v>
                </c:pt>
                <c:pt idx="1">
                  <c:v>Ag weather</c:v>
                </c:pt>
                <c:pt idx="2">
                  <c:v>Local/regional ag news</c:v>
                </c:pt>
                <c:pt idx="3">
                  <c:v>World ag/trade news</c:v>
                </c:pt>
                <c:pt idx="4">
                  <c:v>Farm commentary</c:v>
                </c:pt>
                <c:pt idx="5">
                  <c:v>new ag products</c:v>
                </c:pt>
              </c:strCache>
            </c:strRef>
          </c:cat>
          <c:val>
            <c:numRef>
              <c:f>Sheet1!$E$2:$E$7</c:f>
              <c:numCache>
                <c:formatCode>0%</c:formatCode>
                <c:ptCount val="6"/>
                <c:pt idx="0">
                  <c:v>4.3999999999999997E-2</c:v>
                </c:pt>
                <c:pt idx="1">
                  <c:v>4.2000000000000003E-2</c:v>
                </c:pt>
                <c:pt idx="2">
                  <c:v>0.09</c:v>
                </c:pt>
                <c:pt idx="3">
                  <c:v>0.11899999999999999</c:v>
                </c:pt>
                <c:pt idx="4">
                  <c:v>0.153</c:v>
                </c:pt>
                <c:pt idx="5">
                  <c:v>0.23599999999999999</c:v>
                </c:pt>
              </c:numCache>
            </c:numRef>
          </c:val>
          <c:extLst>
            <c:ext xmlns:c16="http://schemas.microsoft.com/office/drawing/2014/chart" uri="{C3380CC4-5D6E-409C-BE32-E72D297353CC}">
              <c16:uniqueId val="{00000011-CF48-4767-B54B-55DE37E8941B}"/>
            </c:ext>
          </c:extLst>
        </c:ser>
        <c:ser>
          <c:idx val="4"/>
          <c:order val="4"/>
          <c:tx>
            <c:strRef>
              <c:f>Sheet1!$F$1</c:f>
              <c:strCache>
                <c:ptCount val="1"/>
                <c:pt idx="0">
                  <c:v>Not important at all</c:v>
                </c:pt>
              </c:strCache>
            </c:strRef>
          </c:tx>
          <c:spPr>
            <a:solidFill>
              <a:srgbClr val="9B1F23"/>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0EF3-4A17-959A-B15D8CADCA1F}"/>
                </c:ext>
              </c:extLst>
            </c:dLbl>
            <c:spPr>
              <a:noFill/>
              <a:ln>
                <a:noFill/>
              </a:ln>
              <a:effectLst/>
            </c:spPr>
            <c:txPr>
              <a:bodyPr wrap="square" lIns="38100" tIns="19050" rIns="38100" bIns="19050" anchor="ctr" anchorCtr="0">
                <a:spAutoFit/>
              </a:bodyPr>
              <a:lstStyle/>
              <a:p>
                <a:pPr algn="ctr">
                  <a:defRPr lang="en-US" sz="16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Ag markets and commodity prices</c:v>
                </c:pt>
                <c:pt idx="1">
                  <c:v>Ag weather</c:v>
                </c:pt>
                <c:pt idx="2">
                  <c:v>Local/regional ag news</c:v>
                </c:pt>
                <c:pt idx="3">
                  <c:v>World ag/trade news</c:v>
                </c:pt>
                <c:pt idx="4">
                  <c:v>Farm commentary</c:v>
                </c:pt>
                <c:pt idx="5">
                  <c:v>new ag products</c:v>
                </c:pt>
              </c:strCache>
            </c:strRef>
          </c:cat>
          <c:val>
            <c:numRef>
              <c:f>Sheet1!$F$2:$F$7</c:f>
              <c:numCache>
                <c:formatCode>0%</c:formatCode>
                <c:ptCount val="6"/>
                <c:pt idx="0">
                  <c:v>1.2E-2</c:v>
                </c:pt>
                <c:pt idx="1">
                  <c:v>2.9000000000000001E-2</c:v>
                </c:pt>
                <c:pt idx="2">
                  <c:v>2.4E-2</c:v>
                </c:pt>
                <c:pt idx="3">
                  <c:v>3.3000000000000002E-2</c:v>
                </c:pt>
                <c:pt idx="4">
                  <c:v>3.7999999999999999E-2</c:v>
                </c:pt>
                <c:pt idx="5">
                  <c:v>4.3999999999999997E-2</c:v>
                </c:pt>
              </c:numCache>
            </c:numRef>
          </c:val>
          <c:extLst>
            <c:ext xmlns:c16="http://schemas.microsoft.com/office/drawing/2014/chart" uri="{C3380CC4-5D6E-409C-BE32-E72D297353CC}">
              <c16:uniqueId val="{00000012-CF48-4767-B54B-55DE37E8941B}"/>
            </c:ext>
          </c:extLst>
        </c:ser>
        <c:dLbls>
          <c:showLegendKey val="0"/>
          <c:showVal val="0"/>
          <c:showCatName val="0"/>
          <c:showSerName val="0"/>
          <c:showPercent val="0"/>
          <c:showBubbleSize val="0"/>
        </c:dLbls>
        <c:gapWidth val="80"/>
        <c:overlap val="10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157363478304411"/>
          <c:y val="0.10948613181655281"/>
          <c:w val="0.56164267371920551"/>
          <c:h val="0.85863181936141986"/>
        </c:manualLayout>
      </c:layout>
      <c:barChart>
        <c:barDir val="bar"/>
        <c:grouping val="stacked"/>
        <c:varyColors val="0"/>
        <c:ser>
          <c:idx val="0"/>
          <c:order val="0"/>
          <c:tx>
            <c:strRef>
              <c:f>Sheet1!$B$1</c:f>
              <c:strCache>
                <c:ptCount val="1"/>
                <c:pt idx="0">
                  <c:v>1st choice</c:v>
                </c:pt>
              </c:strCache>
            </c:strRef>
          </c:tx>
          <c:spPr>
            <a:solidFill>
              <a:srgbClr val="A2AD00"/>
            </a:solidFill>
          </c:spPr>
          <c:invertIfNegative val="0"/>
          <c:dLbls>
            <c:spPr>
              <a:noFill/>
              <a:ln>
                <a:noFill/>
              </a:ln>
              <a:effectLst/>
            </c:spPr>
            <c:txPr>
              <a:bodyPr/>
              <a:lstStyle/>
              <a:p>
                <a:pPr>
                  <a:defRPr sz="1400">
                    <a:solidFill>
                      <a:schemeClr val="bg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Sheet1!$B$2:$B$12</c:f>
              <c:numCache>
                <c:formatCode>0%;\-0%</c:formatCode>
                <c:ptCount val="11"/>
                <c:pt idx="0">
                  <c:v>0.42359999999999998</c:v>
                </c:pt>
                <c:pt idx="1">
                  <c:v>0.1119</c:v>
                </c:pt>
                <c:pt idx="2">
                  <c:v>0.1009</c:v>
                </c:pt>
                <c:pt idx="3">
                  <c:v>6.1899999999999997E-2</c:v>
                </c:pt>
                <c:pt idx="4">
                  <c:v>5.2900000000000003E-2</c:v>
                </c:pt>
                <c:pt idx="5">
                  <c:v>0.05</c:v>
                </c:pt>
                <c:pt idx="6">
                  <c:v>4.5999999999999999E-2</c:v>
                </c:pt>
                <c:pt idx="7">
                  <c:v>4.5999999999999999E-2</c:v>
                </c:pt>
                <c:pt idx="8">
                  <c:v>3.4000000000000002E-2</c:v>
                </c:pt>
                <c:pt idx="9">
                  <c:v>3.3000000000000002E-2</c:v>
                </c:pt>
                <c:pt idx="10">
                  <c:v>2.8000000000000001E-2</c:v>
                </c:pt>
              </c:numCache>
            </c:numRef>
          </c:val>
          <c:extLst>
            <c:ext xmlns:c16="http://schemas.microsoft.com/office/drawing/2014/chart" uri="{C3380CC4-5D6E-409C-BE32-E72D297353CC}">
              <c16:uniqueId val="{00000000-023F-4391-9483-56D434518B98}"/>
            </c:ext>
          </c:extLst>
        </c:ser>
        <c:ser>
          <c:idx val="1"/>
          <c:order val="1"/>
          <c:tx>
            <c:strRef>
              <c:f>Sheet1!$C$1</c:f>
              <c:strCache>
                <c:ptCount val="1"/>
                <c:pt idx="0">
                  <c:v>2nd choice</c:v>
                </c:pt>
              </c:strCache>
            </c:strRef>
          </c:tx>
          <c:spPr>
            <a:solidFill>
              <a:srgbClr val="1E6633"/>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Sheet1!$C$2:$C$12</c:f>
              <c:numCache>
                <c:formatCode>0%;\-0%</c:formatCode>
                <c:ptCount val="11"/>
                <c:pt idx="0">
                  <c:v>0.1928</c:v>
                </c:pt>
                <c:pt idx="1">
                  <c:v>0.2248</c:v>
                </c:pt>
                <c:pt idx="2">
                  <c:v>0.1459</c:v>
                </c:pt>
                <c:pt idx="3">
                  <c:v>7.5899999999999995E-2</c:v>
                </c:pt>
                <c:pt idx="4">
                  <c:v>0.04</c:v>
                </c:pt>
                <c:pt idx="5">
                  <c:v>7.8899999999999998E-2</c:v>
                </c:pt>
                <c:pt idx="6">
                  <c:v>5.8900000000000001E-2</c:v>
                </c:pt>
                <c:pt idx="7">
                  <c:v>3.1E-2</c:v>
                </c:pt>
                <c:pt idx="8">
                  <c:v>4.8000000000000001E-2</c:v>
                </c:pt>
                <c:pt idx="9">
                  <c:v>0.05</c:v>
                </c:pt>
                <c:pt idx="10">
                  <c:v>5.1900000000000002E-2</c:v>
                </c:pt>
              </c:numCache>
            </c:numRef>
          </c:val>
          <c:extLst>
            <c:ext xmlns:c16="http://schemas.microsoft.com/office/drawing/2014/chart" uri="{C3380CC4-5D6E-409C-BE32-E72D297353CC}">
              <c16:uniqueId val="{00000000-CBED-418D-9052-44A3569F2B13}"/>
            </c:ext>
          </c:extLst>
        </c:ser>
        <c:ser>
          <c:idx val="2"/>
          <c:order val="2"/>
          <c:tx>
            <c:strRef>
              <c:f>Sheet1!$D$1</c:f>
              <c:strCache>
                <c:ptCount val="1"/>
                <c:pt idx="0">
                  <c:v>3rd choice</c:v>
                </c:pt>
              </c:strCache>
            </c:strRef>
          </c:tx>
          <c:spPr>
            <a:solidFill>
              <a:srgbClr val="007DC3"/>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Sheet1!$D$2:$D$12</c:f>
              <c:numCache>
                <c:formatCode>0%;\-0%</c:formatCode>
                <c:ptCount val="11"/>
                <c:pt idx="0">
                  <c:v>0.1009</c:v>
                </c:pt>
                <c:pt idx="1">
                  <c:v>0.1648</c:v>
                </c:pt>
                <c:pt idx="2">
                  <c:v>0.1489</c:v>
                </c:pt>
                <c:pt idx="3">
                  <c:v>8.4900000000000003E-2</c:v>
                </c:pt>
                <c:pt idx="4">
                  <c:v>5.5899999999999998E-2</c:v>
                </c:pt>
                <c:pt idx="5">
                  <c:v>0.1169</c:v>
                </c:pt>
                <c:pt idx="6">
                  <c:v>6.6900000000000001E-2</c:v>
                </c:pt>
                <c:pt idx="7">
                  <c:v>6.6900000000000001E-2</c:v>
                </c:pt>
                <c:pt idx="8">
                  <c:v>6.0900000000000003E-2</c:v>
                </c:pt>
                <c:pt idx="9">
                  <c:v>6.1899999999999997E-2</c:v>
                </c:pt>
                <c:pt idx="10">
                  <c:v>6.7900000000000002E-2</c:v>
                </c:pt>
              </c:numCache>
            </c:numRef>
          </c:val>
          <c:extLst>
            <c:ext xmlns:c16="http://schemas.microsoft.com/office/drawing/2014/chart" uri="{C3380CC4-5D6E-409C-BE32-E72D297353CC}">
              <c16:uniqueId val="{00000001-CBED-418D-9052-44A3569F2B13}"/>
            </c:ext>
          </c:extLst>
        </c:ser>
        <c:ser>
          <c:idx val="3"/>
          <c:order val="3"/>
          <c:tx>
            <c:strRef>
              <c:f>Sheet1!$E$1</c:f>
              <c:strCache>
                <c:ptCount val="1"/>
                <c:pt idx="0">
                  <c:v>4th choice </c:v>
                </c:pt>
              </c:strCache>
            </c:strRef>
          </c:tx>
          <c:spPr>
            <a:solidFill>
              <a:srgbClr val="264283"/>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Sheet1!$E$2:$E$12</c:f>
              <c:numCache>
                <c:formatCode>0%;\-0%</c:formatCode>
                <c:ptCount val="11"/>
                <c:pt idx="0">
                  <c:v>6.6900000000000001E-2</c:v>
                </c:pt>
                <c:pt idx="1">
                  <c:v>0.1149</c:v>
                </c:pt>
                <c:pt idx="2">
                  <c:v>0.1159</c:v>
                </c:pt>
                <c:pt idx="3">
                  <c:v>0.1169</c:v>
                </c:pt>
                <c:pt idx="4">
                  <c:v>7.1900000000000006E-2</c:v>
                </c:pt>
                <c:pt idx="5">
                  <c:v>9.3899999999999997E-2</c:v>
                </c:pt>
                <c:pt idx="6">
                  <c:v>7.3899999999999993E-2</c:v>
                </c:pt>
                <c:pt idx="7">
                  <c:v>8.1900000000000001E-2</c:v>
                </c:pt>
                <c:pt idx="8">
                  <c:v>9.4899999999999998E-2</c:v>
                </c:pt>
                <c:pt idx="9">
                  <c:v>8.3900000000000002E-2</c:v>
                </c:pt>
                <c:pt idx="10">
                  <c:v>7.9899999999999999E-2</c:v>
                </c:pt>
              </c:numCache>
            </c:numRef>
          </c:val>
          <c:extLst>
            <c:ext xmlns:c16="http://schemas.microsoft.com/office/drawing/2014/chart" uri="{C3380CC4-5D6E-409C-BE32-E72D297353CC}">
              <c16:uniqueId val="{00000002-CBED-418D-9052-44A3569F2B13}"/>
            </c:ext>
          </c:extLst>
        </c:ser>
        <c:ser>
          <c:idx val="4"/>
          <c:order val="4"/>
          <c:tx>
            <c:strRef>
              <c:f>Sheet1!$F$1</c:f>
              <c:strCache>
                <c:ptCount val="1"/>
                <c:pt idx="0">
                  <c:v>5th choice</c:v>
                </c:pt>
              </c:strCache>
            </c:strRef>
          </c:tx>
          <c:spPr>
            <a:solidFill>
              <a:srgbClr val="8E8581"/>
            </a:solid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bg1"/>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Sheet1!$F$2:$F$12</c:f>
              <c:numCache>
                <c:formatCode>0%;\-0%</c:formatCode>
                <c:ptCount val="11"/>
                <c:pt idx="0">
                  <c:v>5.1900000000000002E-2</c:v>
                </c:pt>
                <c:pt idx="1">
                  <c:v>8.5900000000000004E-2</c:v>
                </c:pt>
                <c:pt idx="2">
                  <c:v>8.5900000000000004E-2</c:v>
                </c:pt>
                <c:pt idx="3">
                  <c:v>0.10489999999999999</c:v>
                </c:pt>
                <c:pt idx="4">
                  <c:v>6.0900000000000003E-2</c:v>
                </c:pt>
                <c:pt idx="5">
                  <c:v>0.12089999999999999</c:v>
                </c:pt>
                <c:pt idx="6">
                  <c:v>9.0899999999999995E-2</c:v>
                </c:pt>
                <c:pt idx="7">
                  <c:v>8.5900000000000004E-2</c:v>
                </c:pt>
                <c:pt idx="8">
                  <c:v>9.2899999999999996E-2</c:v>
                </c:pt>
                <c:pt idx="9">
                  <c:v>9.8900000000000002E-2</c:v>
                </c:pt>
                <c:pt idx="10">
                  <c:v>0.1119</c:v>
                </c:pt>
              </c:numCache>
            </c:numRef>
          </c:val>
          <c:extLst>
            <c:ext xmlns:c16="http://schemas.microsoft.com/office/drawing/2014/chart" uri="{C3380CC4-5D6E-409C-BE32-E72D297353CC}">
              <c16:uniqueId val="{00000003-CBED-418D-9052-44A3569F2B13}"/>
            </c:ext>
          </c:extLst>
        </c:ser>
        <c:ser>
          <c:idx val="5"/>
          <c:order val="5"/>
          <c:tx>
            <c:strRef>
              <c:f>Sheet1!$G$1</c:f>
              <c:strCache>
                <c:ptCount val="1"/>
                <c:pt idx="0">
                  <c:v>Cumulative</c:v>
                </c:pt>
              </c:strCache>
            </c:strRef>
          </c:tx>
          <c:spPr>
            <a:noFill/>
          </c:spPr>
          <c:invertIfNegative val="0"/>
          <c:dLbls>
            <c:spPr>
              <a:noFill/>
              <a:ln>
                <a:noFill/>
              </a:ln>
              <a:effectLst/>
            </c:spPr>
            <c:txPr>
              <a:bodyPr wrap="square" lIns="38100" tIns="19050" rIns="38100" bIns="19050" anchor="ctr" anchorCtr="0">
                <a:spAutoFit/>
              </a:bodyPr>
              <a:lstStyle/>
              <a:p>
                <a:pPr algn="ctr">
                  <a:defRPr lang="en-US" sz="1400" b="0" i="0" u="none" strike="noStrike" kern="1200" baseline="0">
                    <a:solidFill>
                      <a:schemeClr val="tx1"/>
                    </a:solidFill>
                    <a:latin typeface="Montserrat" panose="00000500000000000000" pitchFamily="2"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Farm radio</c:v>
                </c:pt>
                <c:pt idx="1">
                  <c:v>Farm publications/magazines</c:v>
                </c:pt>
                <c:pt idx="2">
                  <c:v>Farm TV</c:v>
                </c:pt>
                <c:pt idx="3">
                  <c:v>Farm association communications</c:v>
                </c:pt>
                <c:pt idx="4">
                  <c:v>Ag-related podcasts</c:v>
                </c:pt>
                <c:pt idx="5">
                  <c:v>Supplier communications</c:v>
                </c:pt>
                <c:pt idx="6">
                  <c:v>Social media</c:v>
                </c:pt>
                <c:pt idx="7">
                  <c:v>Manufacturer website</c:v>
                </c:pt>
                <c:pt idx="8">
                  <c:v>Supplier website</c:v>
                </c:pt>
                <c:pt idx="9">
                  <c:v>Manufacturer communications</c:v>
                </c:pt>
                <c:pt idx="10">
                  <c:v>Other ag-related websites</c:v>
                </c:pt>
              </c:strCache>
            </c:strRef>
          </c:cat>
          <c:val>
            <c:numRef>
              <c:f>Sheet1!$G$2:$G$12</c:f>
              <c:numCache>
                <c:formatCode>0%</c:formatCode>
                <c:ptCount val="11"/>
                <c:pt idx="0">
                  <c:v>0.83609999999999984</c:v>
                </c:pt>
                <c:pt idx="1">
                  <c:v>0.70230000000000004</c:v>
                </c:pt>
                <c:pt idx="2">
                  <c:v>0.59750000000000003</c:v>
                </c:pt>
                <c:pt idx="3">
                  <c:v>0.44450000000000001</c:v>
                </c:pt>
                <c:pt idx="4">
                  <c:v>0.28160000000000002</c:v>
                </c:pt>
                <c:pt idx="5">
                  <c:v>0.46060000000000001</c:v>
                </c:pt>
                <c:pt idx="6">
                  <c:v>0.33660000000000001</c:v>
                </c:pt>
                <c:pt idx="7">
                  <c:v>0.31169999999999998</c:v>
                </c:pt>
                <c:pt idx="8">
                  <c:v>0.33069999999999999</c:v>
                </c:pt>
                <c:pt idx="9">
                  <c:v>0.32769999999999999</c:v>
                </c:pt>
                <c:pt idx="10">
                  <c:v>0.33960000000000001</c:v>
                </c:pt>
              </c:numCache>
            </c:numRef>
          </c:val>
          <c:extLst>
            <c:ext xmlns:c16="http://schemas.microsoft.com/office/drawing/2014/chart" uri="{C3380CC4-5D6E-409C-BE32-E72D297353CC}">
              <c16:uniqueId val="{00000000-D591-46EA-AF19-C39B80071E5B}"/>
            </c:ext>
          </c:extLst>
        </c:ser>
        <c:dLbls>
          <c:showLegendKey val="0"/>
          <c:showVal val="0"/>
          <c:showCatName val="0"/>
          <c:showSerName val="0"/>
          <c:showPercent val="0"/>
          <c:showBubbleSize val="0"/>
        </c:dLbls>
        <c:gapWidth val="21"/>
        <c:overlap val="100"/>
        <c:axId val="37128448"/>
        <c:axId val="37142528"/>
      </c:barChart>
      <c:catAx>
        <c:axId val="37128448"/>
        <c:scaling>
          <c:orientation val="maxMin"/>
        </c:scaling>
        <c:delete val="0"/>
        <c:axPos val="l"/>
        <c:numFmt formatCode="General" sourceLinked="1"/>
        <c:majorTickMark val="out"/>
        <c:minorTickMark val="none"/>
        <c:tickLblPos val="nextTo"/>
        <c:txPr>
          <a:bodyPr/>
          <a:lstStyle/>
          <a:p>
            <a:pPr>
              <a:defRPr sz="1400">
                <a:latin typeface="Montserrat" panose="00000500000000000000" pitchFamily="2" charset="0"/>
              </a:defRPr>
            </a:pPr>
            <a:endParaRPr lang="en-US"/>
          </a:p>
        </c:txPr>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8021742567726098"/>
          <c:y val="7.0103970198406168E-2"/>
          <c:w val="0.41594508805157621"/>
          <c:h val="0.85863181936141986"/>
        </c:manualLayout>
      </c:layout>
      <c:barChart>
        <c:barDir val="bar"/>
        <c:grouping val="clustered"/>
        <c:varyColors val="0"/>
        <c:ser>
          <c:idx val="0"/>
          <c:order val="0"/>
          <c:tx>
            <c:strRef>
              <c:f>Sheet1!$B$1</c:f>
              <c:strCache>
                <c:ptCount val="1"/>
                <c:pt idx="0">
                  <c:v>1st choice</c:v>
                </c:pt>
              </c:strCache>
            </c:strRef>
          </c:tx>
          <c:spPr>
            <a:solidFill>
              <a:srgbClr val="264283"/>
            </a:solidFill>
          </c:spPr>
          <c:invertIfNegative val="0"/>
          <c:dPt>
            <c:idx val="3"/>
            <c:invertIfNegative val="0"/>
            <c:bubble3D val="0"/>
            <c:spPr>
              <a:solidFill>
                <a:srgbClr val="A2AD00"/>
              </a:solidFill>
            </c:spPr>
            <c:extLst>
              <c:ext xmlns:c16="http://schemas.microsoft.com/office/drawing/2014/chart" uri="{C3380CC4-5D6E-409C-BE32-E72D297353CC}">
                <c16:uniqueId val="{00000000-526D-407A-8B6B-DCFF4C4427D1}"/>
              </c:ext>
            </c:extLst>
          </c:dPt>
          <c:dLbls>
            <c:spPr>
              <a:noFill/>
              <a:ln>
                <a:noFill/>
              </a:ln>
              <a:effectLst/>
            </c:spPr>
            <c:txPr>
              <a:bodyPr/>
              <a:lstStyle/>
              <a:p>
                <a:pPr>
                  <a:defRPr sz="1400">
                    <a:solidFill>
                      <a:schemeClr val="tx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Farm Shows / Field Days / Dealer Kickoffs</c:v>
                </c:pt>
                <c:pt idx="1">
                  <c:v>Local retailers/suppliers/co-ops</c:v>
                </c:pt>
                <c:pt idx="2">
                  <c:v>Magazines/Newspapers - Printed</c:v>
                </c:pt>
                <c:pt idx="3">
                  <c:v>Radio - Broadcast</c:v>
                </c:pt>
                <c:pt idx="4">
                  <c:v>Other growers/trusted peers</c:v>
                </c:pt>
                <c:pt idx="5">
                  <c:v>Independent agronomist/consultant</c:v>
                </c:pt>
                <c:pt idx="6">
                  <c:v>Magazines/Newspapers - Online</c:v>
                </c:pt>
                <c:pt idx="7">
                  <c:v>Direct mail</c:v>
                </c:pt>
                <c:pt idx="8">
                  <c:v>Product/Company rep</c:v>
                </c:pt>
              </c:strCache>
            </c:strRef>
          </c:cat>
          <c:val>
            <c:numRef>
              <c:f>Sheet1!$B$2:$B$10</c:f>
              <c:numCache>
                <c:formatCode>0%;\-0%</c:formatCode>
                <c:ptCount val="9"/>
                <c:pt idx="0">
                  <c:v>0.55400000000000005</c:v>
                </c:pt>
                <c:pt idx="1">
                  <c:v>0.55300000000000005</c:v>
                </c:pt>
                <c:pt idx="2">
                  <c:v>0.55100000000000005</c:v>
                </c:pt>
                <c:pt idx="3">
                  <c:v>0.48599999999999999</c:v>
                </c:pt>
                <c:pt idx="4">
                  <c:v>0.45700000000000002</c:v>
                </c:pt>
                <c:pt idx="5">
                  <c:v>0.34300000000000003</c:v>
                </c:pt>
                <c:pt idx="6">
                  <c:v>0.32800000000000001</c:v>
                </c:pt>
                <c:pt idx="7">
                  <c:v>0.317</c:v>
                </c:pt>
                <c:pt idx="8">
                  <c:v>0.313</c:v>
                </c:pt>
              </c:numCache>
            </c:numRef>
          </c:val>
          <c:extLst>
            <c:ext xmlns:c16="http://schemas.microsoft.com/office/drawing/2014/chart" uri="{C3380CC4-5D6E-409C-BE32-E72D297353CC}">
              <c16:uniqueId val="{00000000-023F-4391-9483-56D434518B98}"/>
            </c:ext>
          </c:extLst>
        </c:ser>
        <c:dLbls>
          <c:showLegendKey val="0"/>
          <c:showVal val="0"/>
          <c:showCatName val="0"/>
          <c:showSerName val="0"/>
          <c:showPercent val="0"/>
          <c:showBubbleSize val="0"/>
        </c:dLbls>
        <c:gapWidth val="80"/>
        <c:axId val="37128448"/>
        <c:axId val="37142528"/>
      </c:barChart>
      <c:catAx>
        <c:axId val="37128448"/>
        <c:scaling>
          <c:orientation val="maxMin"/>
        </c:scaling>
        <c:delete val="0"/>
        <c:axPos val="l"/>
        <c:numFmt formatCode="General" sourceLinked="1"/>
        <c:majorTickMark val="out"/>
        <c:minorTickMark val="none"/>
        <c:tickLblPos val="nextTo"/>
        <c:txPr>
          <a:bodyPr/>
          <a:lstStyle/>
          <a:p>
            <a:pPr>
              <a:defRPr sz="1100">
                <a:latin typeface="Montserrat" panose="00000500000000000000" pitchFamily="2" charset="0"/>
              </a:defRPr>
            </a:pPr>
            <a:endParaRPr lang="en-US"/>
          </a:p>
        </c:txPr>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8021742567726098"/>
          <c:y val="7.0103970198406168E-2"/>
          <c:w val="0.41594508805157621"/>
          <c:h val="0.85863181936141986"/>
        </c:manualLayout>
      </c:layout>
      <c:barChart>
        <c:barDir val="bar"/>
        <c:grouping val="clustered"/>
        <c:varyColors val="0"/>
        <c:ser>
          <c:idx val="0"/>
          <c:order val="0"/>
          <c:tx>
            <c:strRef>
              <c:f>Sheet1!$B$1</c:f>
              <c:strCache>
                <c:ptCount val="1"/>
                <c:pt idx="0">
                  <c:v>1st choice</c:v>
                </c:pt>
              </c:strCache>
            </c:strRef>
          </c:tx>
          <c:spPr>
            <a:solidFill>
              <a:srgbClr val="264283"/>
            </a:solidFill>
          </c:spPr>
          <c:invertIfNegative val="0"/>
          <c:dPt>
            <c:idx val="3"/>
            <c:invertIfNegative val="0"/>
            <c:bubble3D val="0"/>
            <c:extLst>
              <c:ext xmlns:c16="http://schemas.microsoft.com/office/drawing/2014/chart" uri="{C3380CC4-5D6E-409C-BE32-E72D297353CC}">
                <c16:uniqueId val="{00000001-A6D4-49C9-A645-7934FACC1E48}"/>
              </c:ext>
            </c:extLst>
          </c:dPt>
          <c:dPt>
            <c:idx val="5"/>
            <c:invertIfNegative val="0"/>
            <c:bubble3D val="0"/>
            <c:spPr>
              <a:solidFill>
                <a:srgbClr val="A2AD00"/>
              </a:solidFill>
            </c:spPr>
            <c:extLst>
              <c:ext xmlns:c16="http://schemas.microsoft.com/office/drawing/2014/chart" uri="{C3380CC4-5D6E-409C-BE32-E72D297353CC}">
                <c16:uniqueId val="{00000003-A6D4-49C9-A645-7934FACC1E48}"/>
              </c:ext>
            </c:extLst>
          </c:dPt>
          <c:dLbls>
            <c:spPr>
              <a:noFill/>
              <a:ln>
                <a:noFill/>
              </a:ln>
              <a:effectLst/>
            </c:spPr>
            <c:txPr>
              <a:bodyPr/>
              <a:lstStyle/>
              <a:p>
                <a:pPr>
                  <a:defRPr sz="1400">
                    <a:solidFill>
                      <a:schemeClr val="tx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Social Media</c:v>
                </c:pt>
                <c:pt idx="1">
                  <c:v>Google or web search</c:v>
                </c:pt>
                <c:pt idx="2">
                  <c:v>Emails</c:v>
                </c:pt>
                <c:pt idx="3">
                  <c:v>TV - Broadcast/Cable</c:v>
                </c:pt>
                <c:pt idx="4">
                  <c:v>Online Videos (YouTube)</c:v>
                </c:pt>
                <c:pt idx="5">
                  <c:v>Radio - Streamed Using an App</c:v>
                </c:pt>
                <c:pt idx="6">
                  <c:v>Online Blogs/Forums</c:v>
                </c:pt>
                <c:pt idx="7">
                  <c:v>Podcasts</c:v>
                </c:pt>
                <c:pt idx="8">
                  <c:v>TV - Streamed Using an App</c:v>
                </c:pt>
              </c:strCache>
            </c:strRef>
          </c:cat>
          <c:val>
            <c:numRef>
              <c:f>Sheet1!$B$2:$B$10</c:f>
              <c:numCache>
                <c:formatCode>0%;\-0%</c:formatCode>
                <c:ptCount val="9"/>
                <c:pt idx="0">
                  <c:v>0.27800000000000002</c:v>
                </c:pt>
                <c:pt idx="1">
                  <c:v>0.25800000000000001</c:v>
                </c:pt>
                <c:pt idx="2">
                  <c:v>0.251</c:v>
                </c:pt>
                <c:pt idx="3">
                  <c:v>0.24</c:v>
                </c:pt>
                <c:pt idx="4">
                  <c:v>0.22700000000000001</c:v>
                </c:pt>
                <c:pt idx="5">
                  <c:v>0.14699999999999999</c:v>
                </c:pt>
                <c:pt idx="6">
                  <c:v>0.113</c:v>
                </c:pt>
                <c:pt idx="7">
                  <c:v>9.7000000000000003E-2</c:v>
                </c:pt>
                <c:pt idx="8">
                  <c:v>9.0999999999999998E-2</c:v>
                </c:pt>
              </c:numCache>
            </c:numRef>
          </c:val>
          <c:extLst>
            <c:ext xmlns:c16="http://schemas.microsoft.com/office/drawing/2014/chart" uri="{C3380CC4-5D6E-409C-BE32-E72D297353CC}">
              <c16:uniqueId val="{00000002-A6D4-49C9-A645-7934FACC1E48}"/>
            </c:ext>
          </c:extLst>
        </c:ser>
        <c:dLbls>
          <c:showLegendKey val="0"/>
          <c:showVal val="0"/>
          <c:showCatName val="0"/>
          <c:showSerName val="0"/>
          <c:showPercent val="0"/>
          <c:showBubbleSize val="0"/>
        </c:dLbls>
        <c:gapWidth val="80"/>
        <c:axId val="37128448"/>
        <c:axId val="37142528"/>
      </c:barChart>
      <c:catAx>
        <c:axId val="37128448"/>
        <c:scaling>
          <c:orientation val="maxMin"/>
        </c:scaling>
        <c:delete val="0"/>
        <c:axPos val="l"/>
        <c:numFmt formatCode="General" sourceLinked="1"/>
        <c:majorTickMark val="out"/>
        <c:minorTickMark val="none"/>
        <c:tickLblPos val="nextTo"/>
        <c:txPr>
          <a:bodyPr/>
          <a:lstStyle/>
          <a:p>
            <a:pPr>
              <a:defRPr sz="1100">
                <a:latin typeface="Montserrat" panose="00000500000000000000" pitchFamily="2" charset="0"/>
              </a:defRPr>
            </a:pPr>
            <a:endParaRPr lang="en-US"/>
          </a:p>
        </c:txPr>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8021742567726098"/>
          <c:y val="7.0103970198406168E-2"/>
          <c:w val="0.41594508805157621"/>
          <c:h val="0.85863181936141986"/>
        </c:manualLayout>
      </c:layout>
      <c:barChart>
        <c:barDir val="bar"/>
        <c:grouping val="clustered"/>
        <c:varyColors val="0"/>
        <c:ser>
          <c:idx val="0"/>
          <c:order val="0"/>
          <c:tx>
            <c:strRef>
              <c:f>Sheet1!$B$1</c:f>
              <c:strCache>
                <c:ptCount val="1"/>
                <c:pt idx="0">
                  <c:v>1st choice</c:v>
                </c:pt>
              </c:strCache>
            </c:strRef>
          </c:tx>
          <c:spPr>
            <a:solidFill>
              <a:srgbClr val="264283"/>
            </a:solidFill>
          </c:spPr>
          <c:invertIfNegative val="0"/>
          <c:dPt>
            <c:idx val="3"/>
            <c:invertIfNegative val="0"/>
            <c:bubble3D val="0"/>
            <c:extLst>
              <c:ext xmlns:c16="http://schemas.microsoft.com/office/drawing/2014/chart" uri="{C3380CC4-5D6E-409C-BE32-E72D297353CC}">
                <c16:uniqueId val="{00000001-9EC2-40D7-B5B1-38000C94D194}"/>
              </c:ext>
            </c:extLst>
          </c:dPt>
          <c:dPt>
            <c:idx val="6"/>
            <c:invertIfNegative val="0"/>
            <c:bubble3D val="0"/>
            <c:extLst>
              <c:ext xmlns:c16="http://schemas.microsoft.com/office/drawing/2014/chart" uri="{C3380CC4-5D6E-409C-BE32-E72D297353CC}">
                <c16:uniqueId val="{00000003-7EAF-43F9-A825-6C45C3B2129E}"/>
              </c:ext>
            </c:extLst>
          </c:dPt>
          <c:dLbls>
            <c:spPr>
              <a:noFill/>
              <a:ln>
                <a:noFill/>
              </a:ln>
              <a:effectLst/>
            </c:spPr>
            <c:txPr>
              <a:bodyPr/>
              <a:lstStyle/>
              <a:p>
                <a:pPr>
                  <a:defRPr sz="1400">
                    <a:solidFill>
                      <a:schemeClr val="tx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Search on Google or web</c:v>
                </c:pt>
                <c:pt idx="1">
                  <c:v>Contact local retailers/suppliers/co-ops</c:v>
                </c:pt>
                <c:pt idx="2">
                  <c:v>Contact other growers/trusted peers</c:v>
                </c:pt>
                <c:pt idx="3">
                  <c:v>Contact agronomist/consultant</c:v>
                </c:pt>
                <c:pt idx="4">
                  <c:v>Watch online videos (YouTube)</c:v>
                </c:pt>
                <c:pt idx="5">
                  <c:v>Contact product/company rep</c:v>
                </c:pt>
                <c:pt idx="6">
                  <c:v>Visit consumer review sites</c:v>
                </c:pt>
                <c:pt idx="7">
                  <c:v>Engage with social media</c:v>
                </c:pt>
                <c:pt idx="8">
                  <c:v>Other</c:v>
                </c:pt>
              </c:strCache>
            </c:strRef>
          </c:cat>
          <c:val>
            <c:numRef>
              <c:f>Sheet1!$B$2:$B$10</c:f>
              <c:numCache>
                <c:formatCode>0%;\-0%</c:formatCode>
                <c:ptCount val="9"/>
                <c:pt idx="0">
                  <c:v>0.63</c:v>
                </c:pt>
                <c:pt idx="1">
                  <c:v>0.60399999999999998</c:v>
                </c:pt>
                <c:pt idx="2">
                  <c:v>0.46</c:v>
                </c:pt>
                <c:pt idx="3">
                  <c:v>0.42799999999999999</c:v>
                </c:pt>
                <c:pt idx="4">
                  <c:v>0.36699999999999999</c:v>
                </c:pt>
                <c:pt idx="5">
                  <c:v>0.31900000000000001</c:v>
                </c:pt>
                <c:pt idx="6">
                  <c:v>0.24</c:v>
                </c:pt>
                <c:pt idx="7">
                  <c:v>0.158</c:v>
                </c:pt>
                <c:pt idx="8">
                  <c:v>8.9999999999999993E-3</c:v>
                </c:pt>
              </c:numCache>
            </c:numRef>
          </c:val>
          <c:extLst>
            <c:ext xmlns:c16="http://schemas.microsoft.com/office/drawing/2014/chart" uri="{C3380CC4-5D6E-409C-BE32-E72D297353CC}">
              <c16:uniqueId val="{00000004-9EC2-40D7-B5B1-38000C94D194}"/>
            </c:ext>
          </c:extLst>
        </c:ser>
        <c:dLbls>
          <c:showLegendKey val="0"/>
          <c:showVal val="0"/>
          <c:showCatName val="0"/>
          <c:showSerName val="0"/>
          <c:showPercent val="0"/>
          <c:showBubbleSize val="0"/>
        </c:dLbls>
        <c:gapWidth val="80"/>
        <c:axId val="37128448"/>
        <c:axId val="37142528"/>
      </c:barChart>
      <c:catAx>
        <c:axId val="37128448"/>
        <c:scaling>
          <c:orientation val="maxMin"/>
        </c:scaling>
        <c:delete val="0"/>
        <c:axPos val="l"/>
        <c:numFmt formatCode="General" sourceLinked="1"/>
        <c:majorTickMark val="out"/>
        <c:minorTickMark val="none"/>
        <c:tickLblPos val="nextTo"/>
        <c:txPr>
          <a:bodyPr/>
          <a:lstStyle/>
          <a:p>
            <a:pPr>
              <a:defRPr sz="1050">
                <a:latin typeface="Montserrat" panose="00000500000000000000" pitchFamily="2" charset="0"/>
              </a:defRPr>
            </a:pPr>
            <a:endParaRPr lang="en-US"/>
          </a:p>
        </c:txPr>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043293122948121E-3"/>
          <c:y val="1.2619178955220458E-2"/>
          <c:w val="0.90037378012871583"/>
          <c:h val="0.98738082104477953"/>
        </c:manualLayout>
      </c:layout>
      <c:barChart>
        <c:barDir val="bar"/>
        <c:grouping val="clustered"/>
        <c:varyColors val="0"/>
        <c:ser>
          <c:idx val="0"/>
          <c:order val="0"/>
          <c:tx>
            <c:strRef>
              <c:f>Sheet1!$B$1</c:f>
              <c:strCache>
                <c:ptCount val="1"/>
                <c:pt idx="0">
                  <c:v>1st choice</c:v>
                </c:pt>
              </c:strCache>
            </c:strRef>
          </c:tx>
          <c:spPr>
            <a:solidFill>
              <a:srgbClr val="264283"/>
            </a:solidFill>
          </c:spPr>
          <c:invertIfNegative val="0"/>
          <c:dPt>
            <c:idx val="5"/>
            <c:invertIfNegative val="0"/>
            <c:bubble3D val="0"/>
            <c:extLst>
              <c:ext xmlns:c16="http://schemas.microsoft.com/office/drawing/2014/chart" uri="{C3380CC4-5D6E-409C-BE32-E72D297353CC}">
                <c16:uniqueId val="{00000000-CE4C-4982-BB84-4431BA56AB64}"/>
              </c:ext>
            </c:extLst>
          </c:dPt>
          <c:dPt>
            <c:idx val="6"/>
            <c:invertIfNegative val="0"/>
            <c:bubble3D val="0"/>
            <c:extLst>
              <c:ext xmlns:c16="http://schemas.microsoft.com/office/drawing/2014/chart" uri="{C3380CC4-5D6E-409C-BE32-E72D297353CC}">
                <c16:uniqueId val="{00000001-CE4C-4982-BB84-4431BA56AB64}"/>
              </c:ext>
            </c:extLst>
          </c:dPt>
          <c:dLbls>
            <c:dLbl>
              <c:idx val="0"/>
              <c:showLegendKey val="0"/>
              <c:showVal val="1"/>
              <c:showCatName val="0"/>
              <c:showSerName val="0"/>
              <c:showPercent val="0"/>
              <c:showBubbleSize val="0"/>
              <c:extLst>
                <c:ext xmlns:c15="http://schemas.microsoft.com/office/drawing/2012/chart" uri="{CE6537A1-D6FC-4f65-9D91-7224C49458BB}">
                  <c15:layout>
                    <c:manualLayout>
                      <c:w val="0.319151123627675"/>
                      <c:h val="0.14062289168664038"/>
                    </c:manualLayout>
                  </c15:layout>
                </c:ext>
                <c:ext xmlns:c16="http://schemas.microsoft.com/office/drawing/2014/chart" uri="{C3380CC4-5D6E-409C-BE32-E72D297353CC}">
                  <c16:uniqueId val="{00000002-CE4C-4982-BB84-4431BA56AB64}"/>
                </c:ext>
              </c:extLst>
            </c:dLbl>
            <c:dLbl>
              <c:idx val="1"/>
              <c:showLegendKey val="0"/>
              <c:showVal val="1"/>
              <c:showCatName val="0"/>
              <c:showSerName val="0"/>
              <c:showPercent val="0"/>
              <c:showBubbleSize val="0"/>
              <c:extLst>
                <c:ext xmlns:c15="http://schemas.microsoft.com/office/drawing/2012/chart" uri="{CE6537A1-D6FC-4f65-9D91-7224C49458BB}">
                  <c15:layout>
                    <c:manualLayout>
                      <c:w val="0.34774415541824355"/>
                      <c:h val="0.14062289168664038"/>
                    </c:manualLayout>
                  </c15:layout>
                </c:ext>
                <c:ext xmlns:c16="http://schemas.microsoft.com/office/drawing/2014/chart" uri="{C3380CC4-5D6E-409C-BE32-E72D297353CC}">
                  <c16:uniqueId val="{00000003-CE4C-4982-BB84-4431BA56AB64}"/>
                </c:ext>
              </c:extLst>
            </c:dLbl>
            <c:dLbl>
              <c:idx val="2"/>
              <c:showLegendKey val="0"/>
              <c:showVal val="1"/>
              <c:showCatName val="0"/>
              <c:showSerName val="0"/>
              <c:showPercent val="0"/>
              <c:showBubbleSize val="0"/>
              <c:extLst>
                <c:ext xmlns:c15="http://schemas.microsoft.com/office/drawing/2012/chart" uri="{CE6537A1-D6FC-4f65-9D91-7224C49458BB}">
                  <c15:layout>
                    <c:manualLayout>
                      <c:w val="0.38608856799287877"/>
                      <c:h val="0.14062289168664038"/>
                    </c:manualLayout>
                  </c15:layout>
                </c:ext>
                <c:ext xmlns:c16="http://schemas.microsoft.com/office/drawing/2014/chart" uri="{C3380CC4-5D6E-409C-BE32-E72D297353CC}">
                  <c16:uniqueId val="{00000004-CE4C-4982-BB84-4431BA56AB64}"/>
                </c:ext>
              </c:extLst>
            </c:dLbl>
            <c:dLbl>
              <c:idx val="3"/>
              <c:showLegendKey val="0"/>
              <c:showVal val="1"/>
              <c:showCatName val="0"/>
              <c:showSerName val="0"/>
              <c:showPercent val="0"/>
              <c:showBubbleSize val="0"/>
              <c:extLst>
                <c:ext xmlns:c15="http://schemas.microsoft.com/office/drawing/2012/chart" uri="{CE6537A1-D6FC-4f65-9D91-7224C49458BB}">
                  <c15:layout>
                    <c:manualLayout>
                      <c:w val="0.34906637654150674"/>
                      <c:h val="0.14062289168664038"/>
                    </c:manualLayout>
                  </c15:layout>
                </c:ext>
                <c:ext xmlns:c16="http://schemas.microsoft.com/office/drawing/2014/chart" uri="{C3380CC4-5D6E-409C-BE32-E72D297353CC}">
                  <c16:uniqueId val="{00000005-CE4C-4982-BB84-4431BA56AB64}"/>
                </c:ext>
              </c:extLst>
            </c:dLbl>
            <c:dLbl>
              <c:idx val="4"/>
              <c:showLegendKey val="0"/>
              <c:showVal val="1"/>
              <c:showCatName val="0"/>
              <c:showSerName val="0"/>
              <c:showPercent val="0"/>
              <c:showBubbleSize val="0"/>
              <c:extLst>
                <c:ext xmlns:c15="http://schemas.microsoft.com/office/drawing/2012/chart" uri="{CE6537A1-D6FC-4f65-9D91-7224C49458BB}">
                  <c15:layout>
                    <c:manualLayout>
                      <c:w val="0.33518305474724236"/>
                      <c:h val="0.14062289168664038"/>
                    </c:manualLayout>
                  </c15:layout>
                </c:ext>
                <c:ext xmlns:c16="http://schemas.microsoft.com/office/drawing/2014/chart" uri="{C3380CC4-5D6E-409C-BE32-E72D297353CC}">
                  <c16:uniqueId val="{00000006-CE4C-4982-BB84-4431BA56AB64}"/>
                </c:ext>
              </c:extLst>
            </c:dLbl>
            <c:dLbl>
              <c:idx val="5"/>
              <c:showLegendKey val="0"/>
              <c:showVal val="1"/>
              <c:showCatName val="0"/>
              <c:showSerName val="0"/>
              <c:showPercent val="0"/>
              <c:showBubbleSize val="0"/>
              <c:extLst>
                <c:ext xmlns:c15="http://schemas.microsoft.com/office/drawing/2012/chart" uri="{CE6537A1-D6FC-4f65-9D91-7224C49458BB}">
                  <c15:layout>
                    <c:manualLayout>
                      <c:w val="0.26196506004653802"/>
                      <c:h val="0.14062289168664038"/>
                    </c:manualLayout>
                  </c15:layout>
                </c:ext>
                <c:ext xmlns:c16="http://schemas.microsoft.com/office/drawing/2014/chart" uri="{C3380CC4-5D6E-409C-BE32-E72D297353CC}">
                  <c16:uniqueId val="{00000000-CE4C-4982-BB84-4431BA56AB64}"/>
                </c:ext>
              </c:extLst>
            </c:dLbl>
            <c:dLbl>
              <c:idx val="6"/>
              <c:showLegendKey val="0"/>
              <c:showVal val="1"/>
              <c:showCatName val="0"/>
              <c:showSerName val="0"/>
              <c:showPercent val="0"/>
              <c:showBubbleSize val="0"/>
              <c:extLst>
                <c:ext xmlns:c15="http://schemas.microsoft.com/office/drawing/2012/chart" uri="{CE6537A1-D6FC-4f65-9D91-7224C49458BB}">
                  <c15:layout>
                    <c:manualLayout>
                      <c:w val="0.31191990151014309"/>
                      <c:h val="0.14062289168664038"/>
                    </c:manualLayout>
                  </c15:layout>
                </c:ext>
                <c:ext xmlns:c16="http://schemas.microsoft.com/office/drawing/2014/chart" uri="{C3380CC4-5D6E-409C-BE32-E72D297353CC}">
                  <c16:uniqueId val="{00000001-CE4C-4982-BB84-4431BA56AB64}"/>
                </c:ext>
              </c:extLst>
            </c:dLbl>
            <c:dLbl>
              <c:idx val="7"/>
              <c:showLegendKey val="0"/>
              <c:showVal val="1"/>
              <c:showCatName val="0"/>
              <c:showSerName val="0"/>
              <c:showPercent val="0"/>
              <c:showBubbleSize val="0"/>
              <c:extLst>
                <c:ext xmlns:c15="http://schemas.microsoft.com/office/drawing/2012/chart" uri="{CE6537A1-D6FC-4f65-9D91-7224C49458BB}">
                  <c15:layout>
                    <c:manualLayout>
                      <c:w val="0.29832614093627824"/>
                      <c:h val="0.14062289168664038"/>
                    </c:manualLayout>
                  </c15:layout>
                </c:ext>
                <c:ext xmlns:c16="http://schemas.microsoft.com/office/drawing/2014/chart" uri="{C3380CC4-5D6E-409C-BE32-E72D297353CC}">
                  <c16:uniqueId val="{00000007-CE4C-4982-BB84-4431BA56AB64}"/>
                </c:ext>
              </c:extLst>
            </c:dLbl>
            <c:spPr>
              <a:noFill/>
              <a:ln>
                <a:noFill/>
              </a:ln>
              <a:effectLst/>
            </c:spPr>
            <c:txPr>
              <a:bodyPr/>
              <a:lstStyle/>
              <a:p>
                <a:pPr>
                  <a:defRPr sz="1200">
                    <a:solidFill>
                      <a:schemeClr val="tx1"/>
                    </a:solidFill>
                    <a:latin typeface="Montserrat"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Contact local retailers/suppliers/co-ops</c:v>
                </c:pt>
                <c:pt idx="1">
                  <c:v>Search on Google or web</c:v>
                </c:pt>
                <c:pt idx="2">
                  <c:v>Contact other growers/trusted peers</c:v>
                </c:pt>
                <c:pt idx="3">
                  <c:v>Contact agronomist/consultant</c:v>
                </c:pt>
                <c:pt idx="4">
                  <c:v>Watch online videos (YouTube)</c:v>
                </c:pt>
                <c:pt idx="5">
                  <c:v>Contact product/company rep</c:v>
                </c:pt>
                <c:pt idx="6">
                  <c:v>Visit consumer review sites</c:v>
                </c:pt>
                <c:pt idx="7">
                  <c:v>Engage with social media</c:v>
                </c:pt>
              </c:strCache>
            </c:strRef>
          </c:cat>
          <c:val>
            <c:numRef>
              <c:f>Sheet1!$B$2:$B$9</c:f>
              <c:numCache>
                <c:formatCode>0%;\-0%</c:formatCode>
                <c:ptCount val="8"/>
                <c:pt idx="0">
                  <c:v>0.65400000000000003</c:v>
                </c:pt>
                <c:pt idx="1">
                  <c:v>0.627</c:v>
                </c:pt>
                <c:pt idx="2">
                  <c:v>0.503</c:v>
                </c:pt>
                <c:pt idx="3">
                  <c:v>0.44600000000000001</c:v>
                </c:pt>
                <c:pt idx="4">
                  <c:v>0.38900000000000001</c:v>
                </c:pt>
                <c:pt idx="5">
                  <c:v>0.34699999999999998</c:v>
                </c:pt>
                <c:pt idx="6">
                  <c:v>0.27400000000000002</c:v>
                </c:pt>
                <c:pt idx="7">
                  <c:v>0.17899999999999999</c:v>
                </c:pt>
              </c:numCache>
            </c:numRef>
          </c:val>
          <c:extLst>
            <c:ext xmlns:c16="http://schemas.microsoft.com/office/drawing/2014/chart" uri="{C3380CC4-5D6E-409C-BE32-E72D297353CC}">
              <c16:uniqueId val="{00000008-CE4C-4982-BB84-4431BA56AB64}"/>
            </c:ext>
          </c:extLst>
        </c:ser>
        <c:dLbls>
          <c:showLegendKey val="0"/>
          <c:showVal val="0"/>
          <c:showCatName val="0"/>
          <c:showSerName val="0"/>
          <c:showPercent val="0"/>
          <c:showBubbleSize val="0"/>
        </c:dLbls>
        <c:gapWidth val="80"/>
        <c:axId val="37128448"/>
        <c:axId val="37142528"/>
      </c:barChart>
      <c:catAx>
        <c:axId val="37128448"/>
        <c:scaling>
          <c:orientation val="maxMin"/>
        </c:scaling>
        <c:delete val="1"/>
        <c:axPos val="l"/>
        <c:numFmt formatCode="General" sourceLinked="1"/>
        <c:majorTickMark val="out"/>
        <c:minorTickMark val="none"/>
        <c:tickLblPos val="nextTo"/>
        <c:crossAx val="37142528"/>
        <c:crosses val="autoZero"/>
        <c:auto val="1"/>
        <c:lblAlgn val="ctr"/>
        <c:lblOffset val="100"/>
        <c:noMultiLvlLbl val="0"/>
      </c:catAx>
      <c:valAx>
        <c:axId val="37142528"/>
        <c:scaling>
          <c:orientation val="minMax"/>
          <c:max val="1"/>
          <c:min val="0"/>
        </c:scaling>
        <c:delete val="1"/>
        <c:axPos val="t"/>
        <c:numFmt formatCode="0%;\-0%" sourceLinked="1"/>
        <c:majorTickMark val="out"/>
        <c:minorTickMark val="none"/>
        <c:tickLblPos val="nextTo"/>
        <c:crossAx val="37128448"/>
        <c:crosses val="autoZero"/>
        <c:crossBetween val="between"/>
        <c:majorUnit val="0.1"/>
        <c:minorUnit val="2.0000000000000004E-2"/>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0.0831</cdr:x>
      <cdr:y>0.09842</cdr:y>
    </cdr:from>
    <cdr:to>
      <cdr:x>0.15942</cdr:x>
      <cdr:y>0.20919</cdr:y>
    </cdr:to>
    <cdr:sp macro="" textlink="">
      <cdr:nvSpPr>
        <cdr:cNvPr id="2" name="Arrow: Right 1">
          <a:extLst xmlns:a="http://schemas.openxmlformats.org/drawingml/2006/main">
            <a:ext uri="{FF2B5EF4-FFF2-40B4-BE49-F238E27FC236}">
              <a16:creationId xmlns:a16="http://schemas.microsoft.com/office/drawing/2014/main" id="{AB0D3084-DDEB-7312-E8D4-D5AFF9138C49}"/>
            </a:ext>
          </a:extLst>
        </cdr:cNvPr>
        <cdr:cNvSpPr/>
      </cdr:nvSpPr>
      <cdr:spPr bwMode="gray">
        <a:xfrm xmlns:a="http://schemas.openxmlformats.org/drawingml/2006/main">
          <a:off x="1065228" y="430618"/>
          <a:ext cx="978408" cy="484632"/>
        </a:xfrm>
        <a:prstGeom xmlns:a="http://schemas.openxmlformats.org/drawingml/2006/main" prst="rightArrow">
          <a:avLst/>
        </a:prstGeom>
        <a:solidFill xmlns:a="http://schemas.openxmlformats.org/drawingml/2006/main">
          <a:srgbClr val="C00000"/>
        </a:solidFill>
        <a:ln xmlns:a="http://schemas.openxmlformats.org/drawingml/2006/main" w="952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2DF992-31C8-42A8-93EC-0F781B5163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73531CC-7EFB-4BE2-9DFA-84CF4778C0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F37B06-2D05-40AF-8E83-3D3C452D112F}" type="datetimeFigureOut">
              <a:rPr lang="en-GB" smtClean="0"/>
              <a:t>08/04/2025</a:t>
            </a:fld>
            <a:endParaRPr lang="en-GB"/>
          </a:p>
        </p:txBody>
      </p:sp>
      <p:sp>
        <p:nvSpPr>
          <p:cNvPr id="4" name="Footer Placeholder 3">
            <a:extLst>
              <a:ext uri="{FF2B5EF4-FFF2-40B4-BE49-F238E27FC236}">
                <a16:creationId xmlns:a16="http://schemas.microsoft.com/office/drawing/2014/main" id="{B5F88729-4C5D-4253-AB7A-9C7AB9637B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B360A54-C46C-4965-9D25-8759762F01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3687AF-3936-41A2-9253-599A0E7CA605}" type="slidenum">
              <a:rPr lang="en-GB" smtClean="0"/>
              <a:t>‹#›</a:t>
            </a:fld>
            <a:endParaRPr lang="en-GB"/>
          </a:p>
        </p:txBody>
      </p:sp>
    </p:spTree>
    <p:extLst>
      <p:ext uri="{BB962C8B-B14F-4D97-AF65-F5344CB8AC3E}">
        <p14:creationId xmlns:p14="http://schemas.microsoft.com/office/powerpoint/2010/main" val="162155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7AE09-C0DD-4B46-B3B3-9D3E81B5D5D3}"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4CB14-F8DD-4FFD-B4AC-1A6DE9A17D16}" type="slidenum">
              <a:rPr lang="en-GB" smtClean="0"/>
              <a:t>‹#›</a:t>
            </a:fld>
            <a:endParaRPr lang="en-GB"/>
          </a:p>
        </p:txBody>
      </p:sp>
    </p:spTree>
    <p:extLst>
      <p:ext uri="{BB962C8B-B14F-4D97-AF65-F5344CB8AC3E}">
        <p14:creationId xmlns:p14="http://schemas.microsoft.com/office/powerpoint/2010/main" val="46312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4CB14-F8DD-4FFD-B4AC-1A6DE9A17D16}" type="slidenum">
              <a:rPr lang="en-GB" smtClean="0"/>
              <a:t>5</a:t>
            </a:fld>
            <a:endParaRPr lang="en-GB"/>
          </a:p>
        </p:txBody>
      </p:sp>
    </p:spTree>
    <p:extLst>
      <p:ext uri="{BB962C8B-B14F-4D97-AF65-F5344CB8AC3E}">
        <p14:creationId xmlns:p14="http://schemas.microsoft.com/office/powerpoint/2010/main" val="3543328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w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w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 no author/dat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AECABEC-6E8A-4D6A-9910-CFBBEB2E3BA7}"/>
              </a:ext>
            </a:extLst>
          </p:cNvPr>
          <p:cNvSpPr/>
          <p:nvPr userDrawn="1"/>
        </p:nvSpPr>
        <p:spPr bwMode="gray">
          <a:xfrm>
            <a:off x="717461" y="7115"/>
            <a:ext cx="7200000" cy="5739774"/>
          </a:xfrm>
          <a:custGeom>
            <a:avLst/>
            <a:gdLst>
              <a:gd name="connsiteX0" fmla="*/ 709777 w 7200000"/>
              <a:gd name="connsiteY0" fmla="*/ 0 h 5739774"/>
              <a:gd name="connsiteX1" fmla="*/ 6490223 w 7200000"/>
              <a:gd name="connsiteY1" fmla="*/ 0 h 5739774"/>
              <a:gd name="connsiteX2" fmla="*/ 6585177 w 7200000"/>
              <a:gd name="connsiteY2" fmla="*/ 126980 h 5739774"/>
              <a:gd name="connsiteX3" fmla="*/ 7200000 w 7200000"/>
              <a:gd name="connsiteY3" fmla="*/ 2139774 h 5739774"/>
              <a:gd name="connsiteX4" fmla="*/ 3600000 w 7200000"/>
              <a:gd name="connsiteY4" fmla="*/ 5739774 h 5739774"/>
              <a:gd name="connsiteX5" fmla="*/ 0 w 7200000"/>
              <a:gd name="connsiteY5" fmla="*/ 2139774 h 5739774"/>
              <a:gd name="connsiteX6" fmla="*/ 614824 w 7200000"/>
              <a:gd name="connsiteY6" fmla="*/ 126980 h 57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000" h="5739774">
                <a:moveTo>
                  <a:pt x="709777" y="0"/>
                </a:moveTo>
                <a:lnTo>
                  <a:pt x="6490223" y="0"/>
                </a:lnTo>
                <a:lnTo>
                  <a:pt x="6585177" y="126980"/>
                </a:lnTo>
                <a:cubicBezTo>
                  <a:pt x="6973344" y="701544"/>
                  <a:pt x="7200000" y="1394190"/>
                  <a:pt x="7200000" y="2139774"/>
                </a:cubicBezTo>
                <a:cubicBezTo>
                  <a:pt x="7200000" y="4127999"/>
                  <a:pt x="5588225" y="5739774"/>
                  <a:pt x="3600000" y="5739774"/>
                </a:cubicBezTo>
                <a:cubicBezTo>
                  <a:pt x="1611775" y="5739774"/>
                  <a:pt x="0" y="4127999"/>
                  <a:pt x="0" y="2139774"/>
                </a:cubicBezTo>
                <a:cubicBezTo>
                  <a:pt x="0" y="1394190"/>
                  <a:pt x="226656" y="701544"/>
                  <a:pt x="614824" y="12698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Freeform: Shape 21">
            <a:extLst>
              <a:ext uri="{FF2B5EF4-FFF2-40B4-BE49-F238E27FC236}">
                <a16:creationId xmlns:a16="http://schemas.microsoft.com/office/drawing/2014/main" id="{6160892F-4CB4-401E-89DF-9AB26D922B01}"/>
              </a:ext>
            </a:extLst>
          </p:cNvPr>
          <p:cNvSpPr/>
          <p:nvPr/>
        </p:nvSpPr>
        <p:spPr bwMode="gray">
          <a:xfrm>
            <a:off x="-259215" y="-1"/>
            <a:ext cx="8967106" cy="6761650"/>
          </a:xfrm>
          <a:custGeom>
            <a:avLst/>
            <a:gdLst>
              <a:gd name="connsiteX0" fmla="*/ 622196 w 8967106"/>
              <a:gd name="connsiteY0" fmla="*/ 0 h 6761650"/>
              <a:gd name="connsiteX1" fmla="*/ 8344910 w 8967106"/>
              <a:gd name="connsiteY1" fmla="*/ 0 h 6761650"/>
              <a:gd name="connsiteX2" fmla="*/ 8425966 w 8967106"/>
              <a:gd name="connsiteY2" fmla="*/ 140970 h 6761650"/>
              <a:gd name="connsiteX3" fmla="*/ 8967106 w 8967106"/>
              <a:gd name="connsiteY3" fmla="*/ 2278097 h 6761650"/>
              <a:gd name="connsiteX4" fmla="*/ 4483553 w 8967106"/>
              <a:gd name="connsiteY4" fmla="*/ 6761650 h 6761650"/>
              <a:gd name="connsiteX5" fmla="*/ 0 w 8967106"/>
              <a:gd name="connsiteY5" fmla="*/ 2278097 h 6761650"/>
              <a:gd name="connsiteX6" fmla="*/ 541141 w 8967106"/>
              <a:gd name="connsiteY6" fmla="*/ 140970 h 676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7106" h="6761650">
                <a:moveTo>
                  <a:pt x="622196" y="0"/>
                </a:moveTo>
                <a:lnTo>
                  <a:pt x="8344910" y="0"/>
                </a:lnTo>
                <a:lnTo>
                  <a:pt x="8425966" y="140970"/>
                </a:lnTo>
                <a:cubicBezTo>
                  <a:pt x="8771075" y="776259"/>
                  <a:pt x="8967106" y="1504285"/>
                  <a:pt x="8967106" y="2278097"/>
                </a:cubicBezTo>
                <a:cubicBezTo>
                  <a:pt x="8967106" y="4754295"/>
                  <a:pt x="6959751" y="6761650"/>
                  <a:pt x="4483553" y="6761650"/>
                </a:cubicBezTo>
                <a:cubicBezTo>
                  <a:pt x="2007355" y="6761650"/>
                  <a:pt x="0" y="4754295"/>
                  <a:pt x="0" y="2278097"/>
                </a:cubicBezTo>
                <a:cubicBezTo>
                  <a:pt x="0" y="1504285"/>
                  <a:pt x="196031" y="776259"/>
                  <a:pt x="541141" y="140970"/>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CD0B1F80-C3AB-418E-B9A2-58E18D64584E}"/>
              </a:ext>
            </a:extLst>
          </p:cNvPr>
          <p:cNvSpPr/>
          <p:nvPr/>
        </p:nvSpPr>
        <p:spPr bwMode="gray">
          <a:xfrm rot="5400000">
            <a:off x="-159968" y="424450"/>
            <a:ext cx="6208347" cy="5359449"/>
          </a:xfrm>
          <a:custGeom>
            <a:avLst/>
            <a:gdLst>
              <a:gd name="connsiteX0" fmla="*/ 0 w 6208347"/>
              <a:gd name="connsiteY0" fmla="*/ 4722694 h 5359449"/>
              <a:gd name="connsiteX1" fmla="*/ 0 w 6208347"/>
              <a:gd name="connsiteY1" fmla="*/ 4366807 h 5359449"/>
              <a:gd name="connsiteX2" fmla="*/ 256093 w 6208347"/>
              <a:gd name="connsiteY2" fmla="*/ 4536395 h 5359449"/>
              <a:gd name="connsiteX3" fmla="*/ 3420683 w 6208347"/>
              <a:gd name="connsiteY3" fmla="*/ 4849855 h 5359449"/>
              <a:gd name="connsiteX4" fmla="*/ 5706273 w 6208347"/>
              <a:gd name="connsiteY4" fmla="*/ 96449 h 5359449"/>
              <a:gd name="connsiteX5" fmla="*/ 5984078 w 6208347"/>
              <a:gd name="connsiteY5" fmla="*/ 0 h 5359449"/>
              <a:gd name="connsiteX6" fmla="*/ 3518820 w 6208347"/>
              <a:gd name="connsiteY6" fmla="*/ 5127067 h 5359449"/>
              <a:gd name="connsiteX7" fmla="*/ 105463 w 6208347"/>
              <a:gd name="connsiteY7" fmla="*/ 4788966 h 535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347" h="5359449">
                <a:moveTo>
                  <a:pt x="0" y="4722694"/>
                </a:moveTo>
                <a:lnTo>
                  <a:pt x="0" y="4366807"/>
                </a:lnTo>
                <a:lnTo>
                  <a:pt x="256093" y="4536395"/>
                </a:lnTo>
                <a:cubicBezTo>
                  <a:pt x="1178776" y="5085983"/>
                  <a:pt x="2329856" y="5236016"/>
                  <a:pt x="3420683" y="4849855"/>
                </a:cubicBezTo>
                <a:cubicBezTo>
                  <a:pt x="5359931" y="4163346"/>
                  <a:pt x="6380985" y="2039834"/>
                  <a:pt x="5706273" y="96449"/>
                </a:cubicBezTo>
                <a:lnTo>
                  <a:pt x="5984078" y="0"/>
                </a:lnTo>
                <a:cubicBezTo>
                  <a:pt x="6711828" y="2096152"/>
                  <a:pt x="5610511" y="4386592"/>
                  <a:pt x="3518820" y="5127067"/>
                </a:cubicBezTo>
                <a:cubicBezTo>
                  <a:pt x="2342244" y="5543584"/>
                  <a:pt x="1100678" y="5381757"/>
                  <a:pt x="105463" y="4788966"/>
                </a:cubicBezTo>
                <a:close/>
              </a:path>
            </a:pathLst>
          </a:cu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01B73C8F-D108-43A8-84E6-6E8836CC9DB7}"/>
              </a:ext>
            </a:extLst>
          </p:cNvPr>
          <p:cNvSpPr/>
          <p:nvPr userDrawn="1"/>
        </p:nvSpPr>
        <p:spPr bwMode="gray">
          <a:xfrm>
            <a:off x="0" y="2"/>
            <a:ext cx="12192000" cy="10156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cxnSp>
        <p:nvCxnSpPr>
          <p:cNvPr id="14" name="Straight Connector 13">
            <a:extLst>
              <a:ext uri="{FF2B5EF4-FFF2-40B4-BE49-F238E27FC236}">
                <a16:creationId xmlns:a16="http://schemas.microsoft.com/office/drawing/2014/main" id="{0CE5B3EE-A5EF-4544-88A3-B5815E1DBF32}"/>
              </a:ext>
            </a:extLst>
          </p:cNvPr>
          <p:cNvCxnSpPr>
            <a:cxnSpLocks/>
          </p:cNvCxnSpPr>
          <p:nvPr/>
        </p:nvCxnSpPr>
        <p:spPr>
          <a:xfrm>
            <a:off x="10180188" y="171765"/>
            <a:ext cx="0" cy="64855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7B5CB471-5BAD-468A-A09D-F60F536A94EE}"/>
              </a:ext>
            </a:extLst>
          </p:cNvPr>
          <p:cNvSpPr/>
          <p:nvPr userDrawn="1"/>
        </p:nvSpPr>
        <p:spPr bwMode="gray">
          <a:xfrm>
            <a:off x="905833" y="0"/>
            <a:ext cx="6758457" cy="5515010"/>
          </a:xfrm>
          <a:custGeom>
            <a:avLst/>
            <a:gdLst>
              <a:gd name="connsiteX0" fmla="*/ 719776 w 6758457"/>
              <a:gd name="connsiteY0" fmla="*/ 0 h 5515010"/>
              <a:gd name="connsiteX1" fmla="*/ 1579579 w 6758457"/>
              <a:gd name="connsiteY1" fmla="*/ 0 h 5515010"/>
              <a:gd name="connsiteX2" fmla="*/ 1573506 w 6758457"/>
              <a:gd name="connsiteY2" fmla="*/ 4931 h 5515010"/>
              <a:gd name="connsiteX3" fmla="*/ 804504 w 6758457"/>
              <a:gd name="connsiteY3" fmla="*/ 3063053 h 5515010"/>
              <a:gd name="connsiteX4" fmla="*/ 3609155 w 6758457"/>
              <a:gd name="connsiteY4" fmla="*/ 4877641 h 5515010"/>
              <a:gd name="connsiteX5" fmla="*/ 6142599 w 6758457"/>
              <a:gd name="connsiteY5" fmla="*/ 2700381 h 5515010"/>
              <a:gd name="connsiteX6" fmla="*/ 6758457 w 6758457"/>
              <a:gd name="connsiteY6" fmla="*/ 2837306 h 5515010"/>
              <a:gd name="connsiteX7" fmla="*/ 3651919 w 6758457"/>
              <a:gd name="connsiteY7" fmla="*/ 5507087 h 5515010"/>
              <a:gd name="connsiteX8" fmla="*/ 212823 w 6758457"/>
              <a:gd name="connsiteY8" fmla="*/ 3282018 h 5515010"/>
              <a:gd name="connsiteX9" fmla="*/ 606597 w 6758457"/>
              <a:gd name="connsiteY9" fmla="*/ 150498 h 551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8457" h="5515010">
                <a:moveTo>
                  <a:pt x="719776" y="0"/>
                </a:moveTo>
                <a:lnTo>
                  <a:pt x="1579579" y="0"/>
                </a:lnTo>
                <a:lnTo>
                  <a:pt x="1573506" y="4931"/>
                </a:lnTo>
                <a:cubicBezTo>
                  <a:pt x="716037" y="761806"/>
                  <a:pt x="402131" y="1975773"/>
                  <a:pt x="804504" y="3063053"/>
                </a:cubicBezTo>
                <a:cubicBezTo>
                  <a:pt x="1233702" y="4222818"/>
                  <a:pt x="2375364" y="4961465"/>
                  <a:pt x="3609155" y="4877641"/>
                </a:cubicBezTo>
                <a:cubicBezTo>
                  <a:pt x="4842946" y="4793817"/>
                  <a:pt x="5874211" y="3907541"/>
                  <a:pt x="6142599" y="2700381"/>
                </a:cubicBezTo>
                <a:lnTo>
                  <a:pt x="6758457" y="2837306"/>
                </a:lnTo>
                <a:cubicBezTo>
                  <a:pt x="6429356" y="4317539"/>
                  <a:pt x="5164807" y="5404301"/>
                  <a:pt x="3651919" y="5507087"/>
                </a:cubicBezTo>
                <a:cubicBezTo>
                  <a:pt x="2139030" y="5609873"/>
                  <a:pt x="739110" y="4704135"/>
                  <a:pt x="212823" y="3282018"/>
                </a:cubicBezTo>
                <a:cubicBezTo>
                  <a:pt x="-181892" y="2215430"/>
                  <a:pt x="-14490" y="1049420"/>
                  <a:pt x="606597" y="150498"/>
                </a:cubicBezTo>
                <a:close/>
              </a:path>
            </a:pathLst>
          </a:custGeom>
          <a:gradFill flip="none" rotWithShape="1">
            <a:gsLst>
              <a:gs pos="0">
                <a:srgbClr val="007DC3"/>
              </a:gs>
              <a:gs pos="92000">
                <a:srgbClr val="264283">
                  <a:alpha val="6000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Title 1">
            <a:extLst>
              <a:ext uri="{FF2B5EF4-FFF2-40B4-BE49-F238E27FC236}">
                <a16:creationId xmlns:a16="http://schemas.microsoft.com/office/drawing/2014/main" id="{9B2E1480-C413-46D7-A25C-204344B8B2A3}"/>
              </a:ext>
            </a:extLst>
          </p:cNvPr>
          <p:cNvSpPr>
            <a:spLocks noGrp="1"/>
          </p:cNvSpPr>
          <p:nvPr userDrawn="1">
            <p:ph type="ctrTitle" hasCustomPrompt="1"/>
          </p:nvPr>
        </p:nvSpPr>
        <p:spPr bwMode="gray">
          <a:xfrm>
            <a:off x="1650483" y="1065603"/>
            <a:ext cx="5328000" cy="3240000"/>
          </a:xfrm>
          <a:prstGeom prst="ellipse">
            <a:avLst/>
          </a:prstGeom>
        </p:spPr>
        <p:txBody>
          <a:bodyPr vert="horz" lIns="0" tIns="0" rIns="0" bIns="0" rtlCol="0" anchor="ctr" anchorCtr="0">
            <a:normAutofit/>
          </a:bodyPr>
          <a:lstStyle>
            <a:lvl1pPr algn="ctr">
              <a:defRPr lang="en-US" sz="3000" b="0" cap="none" baseline="0" dirty="0">
                <a:solidFill>
                  <a:schemeClr val="bg1"/>
                </a:solidFill>
              </a:defRPr>
            </a:lvl1pPr>
          </a:lstStyle>
          <a:p>
            <a:pPr lvl="0" algn="ctr"/>
            <a:r>
              <a:rPr lang="en-US"/>
              <a:t>Click to add title of presentation</a:t>
            </a:r>
          </a:p>
        </p:txBody>
      </p:sp>
      <p:pic>
        <p:nvPicPr>
          <p:cNvPr id="12" name="Picture 11">
            <a:extLst>
              <a:ext uri="{FF2B5EF4-FFF2-40B4-BE49-F238E27FC236}">
                <a16:creationId xmlns:a16="http://schemas.microsoft.com/office/drawing/2014/main" id="{84403C13-65E2-4DE2-A75B-352124ACDC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5" t="11228"/>
          <a:stretch/>
        </p:blipFill>
        <p:spPr>
          <a:xfrm>
            <a:off x="10415848" y="282632"/>
            <a:ext cx="1609884" cy="515389"/>
          </a:xfrm>
          <a:prstGeom prst="rect">
            <a:avLst/>
          </a:prstGeom>
        </p:spPr>
      </p:pic>
      <p:pic>
        <p:nvPicPr>
          <p:cNvPr id="2" name="Picture 2">
            <a:extLst>
              <a:ext uri="{FF2B5EF4-FFF2-40B4-BE49-F238E27FC236}">
                <a16:creationId xmlns:a16="http://schemas.microsoft.com/office/drawing/2014/main" id="{09C76826-DFA0-E713-CB06-12285580CC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30804" y="30565"/>
            <a:ext cx="1460134" cy="95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99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6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44656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37343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592819"/>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519690"/>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4616356" y="2578050"/>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504235"/>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428581"/>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682507"/>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5266372"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00569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ison chart x 6">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Chart Placeholder 6">
            <a:extLst>
              <a:ext uri="{FF2B5EF4-FFF2-40B4-BE49-F238E27FC236}">
                <a16:creationId xmlns:a16="http://schemas.microsoft.com/office/drawing/2014/main" id="{75D2DE63-AF08-4C3F-9E31-FE223702B510}"/>
              </a:ext>
            </a:extLst>
          </p:cNvPr>
          <p:cNvSpPr>
            <a:spLocks noGrp="1"/>
          </p:cNvSpPr>
          <p:nvPr>
            <p:ph type="chart" sz="quarter" idx="29"/>
          </p:nvPr>
        </p:nvSpPr>
        <p:spPr>
          <a:xfrm>
            <a:off x="3304168" y="1648488"/>
            <a:ext cx="1626741" cy="3948192"/>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9" name="Chart Placeholder 6">
            <a:extLst>
              <a:ext uri="{FF2B5EF4-FFF2-40B4-BE49-F238E27FC236}">
                <a16:creationId xmlns:a16="http://schemas.microsoft.com/office/drawing/2014/main" id="{1F3E302C-05C7-4852-AB28-62DA8CEA8919}"/>
              </a:ext>
            </a:extLst>
          </p:cNvPr>
          <p:cNvSpPr>
            <a:spLocks noGrp="1"/>
          </p:cNvSpPr>
          <p:nvPr>
            <p:ph type="chart" sz="quarter" idx="33"/>
          </p:nvPr>
        </p:nvSpPr>
        <p:spPr>
          <a:xfrm>
            <a:off x="5032967" y="1648488"/>
            <a:ext cx="1626741" cy="3948192"/>
          </a:xfrm>
        </p:spPr>
        <p:txBody>
          <a:bodyPr/>
          <a:lstStyle/>
          <a:p>
            <a:r>
              <a:rPr lang="en-US"/>
              <a:t>Click icon to add chart</a:t>
            </a:r>
            <a:endParaRPr lang="en-GB"/>
          </a:p>
        </p:txBody>
      </p:sp>
      <p:sp>
        <p:nvSpPr>
          <p:cNvPr id="10" name="Chart Placeholder 6">
            <a:extLst>
              <a:ext uri="{FF2B5EF4-FFF2-40B4-BE49-F238E27FC236}">
                <a16:creationId xmlns:a16="http://schemas.microsoft.com/office/drawing/2014/main" id="{DA8DCB25-40CC-4DF2-A2A3-38FC3A5A7376}"/>
              </a:ext>
            </a:extLst>
          </p:cNvPr>
          <p:cNvSpPr>
            <a:spLocks noGrp="1"/>
          </p:cNvSpPr>
          <p:nvPr>
            <p:ph type="chart" sz="quarter" idx="34"/>
          </p:nvPr>
        </p:nvSpPr>
        <p:spPr>
          <a:xfrm>
            <a:off x="6761766" y="1648488"/>
            <a:ext cx="1626741" cy="3948192"/>
          </a:xfrm>
        </p:spPr>
        <p:txBody>
          <a:bodyPr/>
          <a:lstStyle/>
          <a:p>
            <a:r>
              <a:rPr lang="en-US"/>
              <a:t>Click icon to add chart</a:t>
            </a:r>
            <a:endParaRPr lang="en-GB"/>
          </a:p>
        </p:txBody>
      </p:sp>
      <p:sp>
        <p:nvSpPr>
          <p:cNvPr id="13" name="Chart Placeholder 6">
            <a:extLst>
              <a:ext uri="{FF2B5EF4-FFF2-40B4-BE49-F238E27FC236}">
                <a16:creationId xmlns:a16="http://schemas.microsoft.com/office/drawing/2014/main" id="{3DD09ECA-D158-47B5-89EC-3C367C92D75B}"/>
              </a:ext>
            </a:extLst>
          </p:cNvPr>
          <p:cNvSpPr>
            <a:spLocks noGrp="1"/>
          </p:cNvSpPr>
          <p:nvPr>
            <p:ph type="chart" sz="quarter" idx="35"/>
          </p:nvPr>
        </p:nvSpPr>
        <p:spPr>
          <a:xfrm>
            <a:off x="8490565" y="1648488"/>
            <a:ext cx="1626741" cy="3948192"/>
          </a:xfrm>
        </p:spPr>
        <p:txBody>
          <a:bodyPr/>
          <a:lstStyle/>
          <a:p>
            <a:r>
              <a:rPr lang="en-US"/>
              <a:t>Click icon to add chart</a:t>
            </a:r>
            <a:endParaRPr lang="en-GB"/>
          </a:p>
        </p:txBody>
      </p:sp>
      <p:sp>
        <p:nvSpPr>
          <p:cNvPr id="14" name="Chart Placeholder 6">
            <a:extLst>
              <a:ext uri="{FF2B5EF4-FFF2-40B4-BE49-F238E27FC236}">
                <a16:creationId xmlns:a16="http://schemas.microsoft.com/office/drawing/2014/main" id="{42C7813B-0025-44D6-BAD0-6E5C6727F34B}"/>
              </a:ext>
            </a:extLst>
          </p:cNvPr>
          <p:cNvSpPr>
            <a:spLocks noGrp="1"/>
          </p:cNvSpPr>
          <p:nvPr>
            <p:ph type="chart" sz="quarter" idx="36"/>
          </p:nvPr>
        </p:nvSpPr>
        <p:spPr>
          <a:xfrm>
            <a:off x="10219362" y="1648488"/>
            <a:ext cx="1626741" cy="3948192"/>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CDA03ED4-DAE8-4218-AAE0-F98847292629}"/>
              </a:ext>
            </a:extLst>
          </p:cNvPr>
          <p:cNvSpPr>
            <a:spLocks noGrp="1"/>
          </p:cNvSpPr>
          <p:nvPr>
            <p:ph type="chart" sz="quarter" idx="37"/>
          </p:nvPr>
        </p:nvSpPr>
        <p:spPr>
          <a:xfrm>
            <a:off x="1575369" y="1648488"/>
            <a:ext cx="1626741" cy="3948192"/>
          </a:xfrm>
        </p:spPr>
        <p:txBody>
          <a:bodyPr/>
          <a:lstStyle/>
          <a:p>
            <a:r>
              <a:rPr lang="en-US"/>
              <a:t>Click icon to add chart</a:t>
            </a:r>
            <a:endParaRPr lang="en-GB"/>
          </a:p>
        </p:txBody>
      </p:sp>
      <p:sp>
        <p:nvSpPr>
          <p:cNvPr id="17" name="Text Placeholder 26">
            <a:extLst>
              <a:ext uri="{FF2B5EF4-FFF2-40B4-BE49-F238E27FC236}">
                <a16:creationId xmlns:a16="http://schemas.microsoft.com/office/drawing/2014/main" id="{314DAB66-408C-4602-B397-E6C2179D2EB8}"/>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8" name="Text Placeholder 5">
            <a:extLst>
              <a:ext uri="{FF2B5EF4-FFF2-40B4-BE49-F238E27FC236}">
                <a16:creationId xmlns:a16="http://schemas.microsoft.com/office/drawing/2014/main" id="{FE15C03B-15E9-48AF-B8C7-2CEF00D2A8B9}"/>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6" name="Group 15">
            <a:extLst>
              <a:ext uri="{FF2B5EF4-FFF2-40B4-BE49-F238E27FC236}">
                <a16:creationId xmlns:a16="http://schemas.microsoft.com/office/drawing/2014/main" id="{24B7E2BE-9B73-4B5B-9596-FE1C9A67B168}"/>
              </a:ext>
            </a:extLst>
          </p:cNvPr>
          <p:cNvGrpSpPr/>
          <p:nvPr userDrawn="1"/>
        </p:nvGrpSpPr>
        <p:grpSpPr>
          <a:xfrm>
            <a:off x="11359566" y="-736895"/>
            <a:ext cx="1662939" cy="1555154"/>
            <a:chOff x="8322199" y="2445784"/>
            <a:chExt cx="1662939" cy="1555154"/>
          </a:xfrm>
        </p:grpSpPr>
        <p:sp>
          <p:nvSpPr>
            <p:cNvPr id="19" name="Freeform: Shape 18">
              <a:extLst>
                <a:ext uri="{FF2B5EF4-FFF2-40B4-BE49-F238E27FC236}">
                  <a16:creationId xmlns:a16="http://schemas.microsoft.com/office/drawing/2014/main" id="{E45F1A3D-1CFD-44B3-BC0E-295A5A7350F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F31FFEE6-1808-49F4-A1F2-95235DDE2AD3}"/>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Block Arc 20">
              <a:extLst>
                <a:ext uri="{FF2B5EF4-FFF2-40B4-BE49-F238E27FC236}">
                  <a16:creationId xmlns:a16="http://schemas.microsoft.com/office/drawing/2014/main" id="{BA8A8504-32AF-4188-B166-C8916AA5409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990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 table + insigh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1" y="260559"/>
            <a:ext cx="6017621" cy="720000"/>
          </a:xfrm>
        </p:spPr>
        <p:txBody>
          <a:bodyPr anchor="ctr" anchorCtr="0">
            <a:noAutofit/>
          </a:bodyPr>
          <a:lstStyle>
            <a:lvl1pPr algn="l">
              <a:defRPr sz="2800" b="1">
                <a:solidFill>
                  <a:schemeClr val="tx2"/>
                </a:solidFill>
              </a:defRPr>
            </a:lvl1pPr>
          </a:lstStyle>
          <a:p>
            <a:r>
              <a:rPr lang="en-US"/>
              <a:t>Click to add headline</a:t>
            </a:r>
          </a:p>
        </p:txBody>
      </p:sp>
      <p:sp>
        <p:nvSpPr>
          <p:cNvPr id="15" name="Chart Placeholder 6">
            <a:extLst>
              <a:ext uri="{FF2B5EF4-FFF2-40B4-BE49-F238E27FC236}">
                <a16:creationId xmlns:a16="http://schemas.microsoft.com/office/drawing/2014/main" id="{CDA03ED4-DAE8-4218-AAE0-F98847292629}"/>
              </a:ext>
            </a:extLst>
          </p:cNvPr>
          <p:cNvSpPr>
            <a:spLocks noGrp="1"/>
          </p:cNvSpPr>
          <p:nvPr>
            <p:ph type="chart" sz="quarter" idx="37"/>
          </p:nvPr>
        </p:nvSpPr>
        <p:spPr>
          <a:xfrm>
            <a:off x="471025" y="1910992"/>
            <a:ext cx="8118172" cy="3685687"/>
          </a:xfrm>
        </p:spPr>
        <p:txBody>
          <a:bodyPr/>
          <a:lstStyle/>
          <a:p>
            <a:r>
              <a:rPr lang="en-US"/>
              <a:t>Click icon to add chart</a:t>
            </a:r>
            <a:endParaRPr lang="en-GB"/>
          </a:p>
        </p:txBody>
      </p:sp>
      <p:sp>
        <p:nvSpPr>
          <p:cNvPr id="17" name="Text Placeholder 26">
            <a:extLst>
              <a:ext uri="{FF2B5EF4-FFF2-40B4-BE49-F238E27FC236}">
                <a16:creationId xmlns:a16="http://schemas.microsoft.com/office/drawing/2014/main" id="{314DAB66-408C-4602-B397-E6C2179D2EB8}"/>
              </a:ext>
            </a:extLst>
          </p:cNvPr>
          <p:cNvSpPr>
            <a:spLocks noGrp="1"/>
          </p:cNvSpPr>
          <p:nvPr>
            <p:ph type="body" sz="quarter" idx="10" hasCustomPrompt="1"/>
          </p:nvPr>
        </p:nvSpPr>
        <p:spPr>
          <a:xfrm>
            <a:off x="414000" y="1116002"/>
            <a:ext cx="6017621" cy="332654"/>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 name="Table Placeholder 2">
            <a:extLst>
              <a:ext uri="{FF2B5EF4-FFF2-40B4-BE49-F238E27FC236}">
                <a16:creationId xmlns:a16="http://schemas.microsoft.com/office/drawing/2014/main" id="{F9C409E4-D4BB-4F08-8918-8A56A39D9070}"/>
              </a:ext>
            </a:extLst>
          </p:cNvPr>
          <p:cNvSpPr>
            <a:spLocks noGrp="1"/>
          </p:cNvSpPr>
          <p:nvPr>
            <p:ph type="tbl" sz="quarter" idx="38"/>
          </p:nvPr>
        </p:nvSpPr>
        <p:spPr>
          <a:xfrm>
            <a:off x="8702675" y="1910325"/>
            <a:ext cx="3163888" cy="3685613"/>
          </a:xfrm>
        </p:spPr>
        <p:txBody>
          <a:bodyPr/>
          <a:lstStyle/>
          <a:p>
            <a:r>
              <a:rPr lang="en-US"/>
              <a:t>Click icon to add table</a:t>
            </a:r>
            <a:endParaRPr lang="en-GB"/>
          </a:p>
        </p:txBody>
      </p:sp>
      <p:sp>
        <p:nvSpPr>
          <p:cNvPr id="18" name="L-Shape 17">
            <a:extLst>
              <a:ext uri="{FF2B5EF4-FFF2-40B4-BE49-F238E27FC236}">
                <a16:creationId xmlns:a16="http://schemas.microsoft.com/office/drawing/2014/main" id="{B226D9CB-9FE1-475A-999D-5E09CA24493E}"/>
              </a:ext>
            </a:extLst>
          </p:cNvPr>
          <p:cNvSpPr/>
          <p:nvPr userDrawn="1"/>
        </p:nvSpPr>
        <p:spPr bwMode="gray">
          <a:xfrm rot="10800000">
            <a:off x="6623020" y="232325"/>
            <a:ext cx="5325510" cy="1199134"/>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200">
              <a:solidFill>
                <a:schemeClr val="tx1"/>
              </a:solidFill>
              <a:latin typeface="+mn-lt"/>
              <a:cs typeface="Arial" pitchFamily="34" charset="0"/>
            </a:endParaRPr>
          </a:p>
        </p:txBody>
      </p:sp>
      <p:sp>
        <p:nvSpPr>
          <p:cNvPr id="19" name="Text Placeholder 4">
            <a:extLst>
              <a:ext uri="{FF2B5EF4-FFF2-40B4-BE49-F238E27FC236}">
                <a16:creationId xmlns:a16="http://schemas.microsoft.com/office/drawing/2014/main" id="{86503A3E-BA2C-4E57-BCF8-92BD8E44387C}"/>
              </a:ext>
            </a:extLst>
          </p:cNvPr>
          <p:cNvSpPr>
            <a:spLocks noGrp="1"/>
          </p:cNvSpPr>
          <p:nvPr>
            <p:ph type="body" sz="quarter" idx="25" hasCustomPrompt="1"/>
          </p:nvPr>
        </p:nvSpPr>
        <p:spPr>
          <a:xfrm>
            <a:off x="6667928" y="304253"/>
            <a:ext cx="5198635" cy="1144404"/>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2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Insights text</a:t>
            </a:r>
          </a:p>
        </p:txBody>
      </p:sp>
      <p:sp>
        <p:nvSpPr>
          <p:cNvPr id="10" name="Text Placeholder 5">
            <a:extLst>
              <a:ext uri="{FF2B5EF4-FFF2-40B4-BE49-F238E27FC236}">
                <a16:creationId xmlns:a16="http://schemas.microsoft.com/office/drawing/2014/main" id="{D315E496-BCC9-4976-9A36-B7BFF4E6FCC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Tree>
    <p:extLst>
      <p:ext uri="{BB962C8B-B14F-4D97-AF65-F5344CB8AC3E}">
        <p14:creationId xmlns:p14="http://schemas.microsoft.com/office/powerpoint/2010/main" val="4698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commendations x3">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45769" y="41858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45769" y="49051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45769" y="232322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45769" y="239515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5" name="L-Shape 24">
            <a:extLst>
              <a:ext uri="{FF2B5EF4-FFF2-40B4-BE49-F238E27FC236}">
                <a16:creationId xmlns:a16="http://schemas.microsoft.com/office/drawing/2014/main" id="{E363A53A-9D8E-481B-B8FA-068080935EDB}"/>
              </a:ext>
            </a:extLst>
          </p:cNvPr>
          <p:cNvSpPr/>
          <p:nvPr userDrawn="1"/>
        </p:nvSpPr>
        <p:spPr bwMode="gray">
          <a:xfrm rot="10800000">
            <a:off x="2845769" y="424285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6" name="Text Placeholder 4">
            <a:extLst>
              <a:ext uri="{FF2B5EF4-FFF2-40B4-BE49-F238E27FC236}">
                <a16:creationId xmlns:a16="http://schemas.microsoft.com/office/drawing/2014/main" id="{017F6ED0-889B-41EE-8283-73A9FA445B53}"/>
              </a:ext>
            </a:extLst>
          </p:cNvPr>
          <p:cNvSpPr>
            <a:spLocks noGrp="1"/>
          </p:cNvSpPr>
          <p:nvPr>
            <p:ph type="body" sz="quarter" idx="24" hasCustomPrompt="1"/>
          </p:nvPr>
        </p:nvSpPr>
        <p:spPr>
          <a:xfrm>
            <a:off x="2845769" y="431478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grpSp>
        <p:nvGrpSpPr>
          <p:cNvPr id="17" name="Group 16">
            <a:extLst>
              <a:ext uri="{FF2B5EF4-FFF2-40B4-BE49-F238E27FC236}">
                <a16:creationId xmlns:a16="http://schemas.microsoft.com/office/drawing/2014/main" id="{F2680AA8-2BAC-411F-AA0B-C3ED27DC4D24}"/>
              </a:ext>
            </a:extLst>
          </p:cNvPr>
          <p:cNvGrpSpPr/>
          <p:nvPr userDrawn="1"/>
        </p:nvGrpSpPr>
        <p:grpSpPr>
          <a:xfrm flipH="1">
            <a:off x="-3602850" y="388888"/>
            <a:ext cx="5652000" cy="5652000"/>
            <a:chOff x="4882452" y="-1966813"/>
            <a:chExt cx="8752825" cy="8670080"/>
          </a:xfrm>
        </p:grpSpPr>
        <p:sp>
          <p:nvSpPr>
            <p:cNvPr id="19" name="Block Arc 18">
              <a:extLst>
                <a:ext uri="{FF2B5EF4-FFF2-40B4-BE49-F238E27FC236}">
                  <a16:creationId xmlns:a16="http://schemas.microsoft.com/office/drawing/2014/main" id="{677063D4-F904-4FCA-8382-79F430E2C8A3}"/>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Oval 20">
              <a:extLst>
                <a:ext uri="{FF2B5EF4-FFF2-40B4-BE49-F238E27FC236}">
                  <a16:creationId xmlns:a16="http://schemas.microsoft.com/office/drawing/2014/main" id="{B782B390-A2B6-4902-A287-A6783280171F}"/>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2" name="Freeform: Shape 21">
            <a:extLst>
              <a:ext uri="{FF2B5EF4-FFF2-40B4-BE49-F238E27FC236}">
                <a16:creationId xmlns:a16="http://schemas.microsoft.com/office/drawing/2014/main" id="{55B7D227-5E95-4C37-95E7-675BB706A22C}"/>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3BA72A9A-1CE8-46C9-89D4-212588E4593D}"/>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18" name="Group 17">
            <a:extLst>
              <a:ext uri="{FF2B5EF4-FFF2-40B4-BE49-F238E27FC236}">
                <a16:creationId xmlns:a16="http://schemas.microsoft.com/office/drawing/2014/main" id="{74E3A640-C0D0-4426-9E04-4A1FD9E13C06}"/>
              </a:ext>
            </a:extLst>
          </p:cNvPr>
          <p:cNvGrpSpPr/>
          <p:nvPr userDrawn="1"/>
        </p:nvGrpSpPr>
        <p:grpSpPr>
          <a:xfrm>
            <a:off x="11359566" y="-736895"/>
            <a:ext cx="1662939" cy="1555154"/>
            <a:chOff x="8322199" y="2445784"/>
            <a:chExt cx="1662939" cy="1555154"/>
          </a:xfrm>
        </p:grpSpPr>
        <p:sp>
          <p:nvSpPr>
            <p:cNvPr id="28" name="Freeform: Shape 27">
              <a:extLst>
                <a:ext uri="{FF2B5EF4-FFF2-40B4-BE49-F238E27FC236}">
                  <a16:creationId xmlns:a16="http://schemas.microsoft.com/office/drawing/2014/main" id="{87EE3FB7-057C-47F3-BAD6-C079F2DEB76A}"/>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9" name="Freeform: Shape 28">
              <a:extLst>
                <a:ext uri="{FF2B5EF4-FFF2-40B4-BE49-F238E27FC236}">
                  <a16:creationId xmlns:a16="http://schemas.microsoft.com/office/drawing/2014/main" id="{C1E6E110-568F-468F-A413-5ED4239F7791}"/>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5F56B97E-238F-47F5-93A6-B2711D9BD8F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5712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commendations x4">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21395" y="776862"/>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31675" y="848786"/>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31674" y="3357076"/>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41954" y="3429000"/>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7" name="L-Shape 26">
            <a:extLst>
              <a:ext uri="{FF2B5EF4-FFF2-40B4-BE49-F238E27FC236}">
                <a16:creationId xmlns:a16="http://schemas.microsoft.com/office/drawing/2014/main" id="{F0ED2762-078E-46E2-92D3-12458AF88C9D}"/>
              </a:ext>
            </a:extLst>
          </p:cNvPr>
          <p:cNvSpPr/>
          <p:nvPr userDrawn="1"/>
        </p:nvSpPr>
        <p:spPr bwMode="gray">
          <a:xfrm rot="10800000">
            <a:off x="7083915" y="776861"/>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8" name="Text Placeholder 4">
            <a:extLst>
              <a:ext uri="{FF2B5EF4-FFF2-40B4-BE49-F238E27FC236}">
                <a16:creationId xmlns:a16="http://schemas.microsoft.com/office/drawing/2014/main" id="{59D683CE-114D-4A0D-B35F-258EA148ECB6}"/>
              </a:ext>
            </a:extLst>
          </p:cNvPr>
          <p:cNvSpPr>
            <a:spLocks noGrp="1"/>
          </p:cNvSpPr>
          <p:nvPr>
            <p:ph type="body" sz="quarter" idx="25" hasCustomPrompt="1"/>
          </p:nvPr>
        </p:nvSpPr>
        <p:spPr>
          <a:xfrm>
            <a:off x="7094195" y="848785"/>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9" name="L-Shape 28">
            <a:extLst>
              <a:ext uri="{FF2B5EF4-FFF2-40B4-BE49-F238E27FC236}">
                <a16:creationId xmlns:a16="http://schemas.microsoft.com/office/drawing/2014/main" id="{53AA1FA0-4877-455C-8FA4-9B5AEFBA661D}"/>
              </a:ext>
            </a:extLst>
          </p:cNvPr>
          <p:cNvSpPr/>
          <p:nvPr userDrawn="1"/>
        </p:nvSpPr>
        <p:spPr bwMode="gray">
          <a:xfrm rot="10800000">
            <a:off x="7094194" y="3357075"/>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0" name="Text Placeholder 4">
            <a:extLst>
              <a:ext uri="{FF2B5EF4-FFF2-40B4-BE49-F238E27FC236}">
                <a16:creationId xmlns:a16="http://schemas.microsoft.com/office/drawing/2014/main" id="{F54DD602-4612-4AE5-BCA6-AF88DBC1315B}"/>
              </a:ext>
            </a:extLst>
          </p:cNvPr>
          <p:cNvSpPr>
            <a:spLocks noGrp="1"/>
          </p:cNvSpPr>
          <p:nvPr>
            <p:ph type="body" sz="quarter" idx="26" hasCustomPrompt="1"/>
          </p:nvPr>
        </p:nvSpPr>
        <p:spPr>
          <a:xfrm>
            <a:off x="7104474" y="3428999"/>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grpSp>
        <p:nvGrpSpPr>
          <p:cNvPr id="17" name="Group 16">
            <a:extLst>
              <a:ext uri="{FF2B5EF4-FFF2-40B4-BE49-F238E27FC236}">
                <a16:creationId xmlns:a16="http://schemas.microsoft.com/office/drawing/2014/main" id="{EC7225B8-7B88-4F14-9411-BA755D0E7DD5}"/>
              </a:ext>
            </a:extLst>
          </p:cNvPr>
          <p:cNvGrpSpPr/>
          <p:nvPr userDrawn="1"/>
        </p:nvGrpSpPr>
        <p:grpSpPr>
          <a:xfrm flipH="1">
            <a:off x="-3602850" y="388888"/>
            <a:ext cx="5652000" cy="5652000"/>
            <a:chOff x="4882452" y="-1966813"/>
            <a:chExt cx="8752825" cy="8670080"/>
          </a:xfrm>
        </p:grpSpPr>
        <p:sp>
          <p:nvSpPr>
            <p:cNvPr id="19" name="Block Arc 18">
              <a:extLst>
                <a:ext uri="{FF2B5EF4-FFF2-40B4-BE49-F238E27FC236}">
                  <a16:creationId xmlns:a16="http://schemas.microsoft.com/office/drawing/2014/main" id="{8F122CF5-B014-4C26-B875-242564A67E58}"/>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Oval 20">
              <a:extLst>
                <a:ext uri="{FF2B5EF4-FFF2-40B4-BE49-F238E27FC236}">
                  <a16:creationId xmlns:a16="http://schemas.microsoft.com/office/drawing/2014/main" id="{17CBA584-6265-4CBE-8DBB-3A9D203AF951}"/>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2" name="Freeform: Shape 21">
            <a:extLst>
              <a:ext uri="{FF2B5EF4-FFF2-40B4-BE49-F238E27FC236}">
                <a16:creationId xmlns:a16="http://schemas.microsoft.com/office/drawing/2014/main" id="{F5CDA42E-B999-4C8A-8CB5-2D7C919BF159}"/>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5" name="TextBox 24">
            <a:extLst>
              <a:ext uri="{FF2B5EF4-FFF2-40B4-BE49-F238E27FC236}">
                <a16:creationId xmlns:a16="http://schemas.microsoft.com/office/drawing/2014/main" id="{C8104DED-298B-4149-929D-7E88A62A8129}"/>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26" name="Group 25">
            <a:extLst>
              <a:ext uri="{FF2B5EF4-FFF2-40B4-BE49-F238E27FC236}">
                <a16:creationId xmlns:a16="http://schemas.microsoft.com/office/drawing/2014/main" id="{03770E5A-F684-4FC0-8A91-3BCA75169266}"/>
              </a:ext>
            </a:extLst>
          </p:cNvPr>
          <p:cNvGrpSpPr/>
          <p:nvPr userDrawn="1"/>
        </p:nvGrpSpPr>
        <p:grpSpPr>
          <a:xfrm>
            <a:off x="11359566" y="-736895"/>
            <a:ext cx="1662939" cy="1555154"/>
            <a:chOff x="8322199" y="2445784"/>
            <a:chExt cx="1662939" cy="1555154"/>
          </a:xfrm>
        </p:grpSpPr>
        <p:sp>
          <p:nvSpPr>
            <p:cNvPr id="31" name="Freeform: Shape 30">
              <a:extLst>
                <a:ext uri="{FF2B5EF4-FFF2-40B4-BE49-F238E27FC236}">
                  <a16:creationId xmlns:a16="http://schemas.microsoft.com/office/drawing/2014/main" id="{CD52B008-7C03-4279-8C55-6EB3A8C6CA7D}"/>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Freeform: Shape 31">
              <a:extLst>
                <a:ext uri="{FF2B5EF4-FFF2-40B4-BE49-F238E27FC236}">
                  <a16:creationId xmlns:a16="http://schemas.microsoft.com/office/drawing/2014/main" id="{B1FE3347-304E-4F7D-A98D-A695EAF5B7E4}"/>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43E98793-CBA7-473D-952A-66F64B962993}"/>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19922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commendations x6">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grpSp>
        <p:nvGrpSpPr>
          <p:cNvPr id="13" name="Group 12">
            <a:extLst>
              <a:ext uri="{FF2B5EF4-FFF2-40B4-BE49-F238E27FC236}">
                <a16:creationId xmlns:a16="http://schemas.microsoft.com/office/drawing/2014/main" id="{39F39269-AB1D-4AB2-A34C-F8178C148FC6}"/>
              </a:ext>
            </a:extLst>
          </p:cNvPr>
          <p:cNvGrpSpPr/>
          <p:nvPr userDrawn="1"/>
        </p:nvGrpSpPr>
        <p:grpSpPr>
          <a:xfrm flipH="1">
            <a:off x="-3602850" y="388888"/>
            <a:ext cx="5652000" cy="5652000"/>
            <a:chOff x="4882452" y="-1966813"/>
            <a:chExt cx="8752825" cy="8670080"/>
          </a:xfrm>
        </p:grpSpPr>
        <p:sp>
          <p:nvSpPr>
            <p:cNvPr id="14" name="Block Arc 13">
              <a:extLst>
                <a:ext uri="{FF2B5EF4-FFF2-40B4-BE49-F238E27FC236}">
                  <a16:creationId xmlns:a16="http://schemas.microsoft.com/office/drawing/2014/main" id="{31ABF280-A506-42AD-B761-1041655D25AE}"/>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Oval 14">
              <a:extLst>
                <a:ext uri="{FF2B5EF4-FFF2-40B4-BE49-F238E27FC236}">
                  <a16:creationId xmlns:a16="http://schemas.microsoft.com/office/drawing/2014/main" id="{BE2FB605-C395-43A7-911B-D05A1E261AA0}"/>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6" name="Freeform: Shape 35">
            <a:extLst>
              <a:ext uri="{FF2B5EF4-FFF2-40B4-BE49-F238E27FC236}">
                <a16:creationId xmlns:a16="http://schemas.microsoft.com/office/drawing/2014/main" id="{76227F41-0CB5-40C0-AB13-CEB9DB89C759}"/>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12523" y="41858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22802" y="49051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22802" y="232322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33081" y="239515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5" name="L-Shape 24">
            <a:extLst>
              <a:ext uri="{FF2B5EF4-FFF2-40B4-BE49-F238E27FC236}">
                <a16:creationId xmlns:a16="http://schemas.microsoft.com/office/drawing/2014/main" id="{E363A53A-9D8E-481B-B8FA-068080935EDB}"/>
              </a:ext>
            </a:extLst>
          </p:cNvPr>
          <p:cNvSpPr/>
          <p:nvPr userDrawn="1"/>
        </p:nvSpPr>
        <p:spPr bwMode="gray">
          <a:xfrm rot="10800000">
            <a:off x="2833081" y="424285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6" name="Text Placeholder 4">
            <a:extLst>
              <a:ext uri="{FF2B5EF4-FFF2-40B4-BE49-F238E27FC236}">
                <a16:creationId xmlns:a16="http://schemas.microsoft.com/office/drawing/2014/main" id="{017F6ED0-889B-41EE-8283-73A9FA445B53}"/>
              </a:ext>
            </a:extLst>
          </p:cNvPr>
          <p:cNvSpPr>
            <a:spLocks noGrp="1"/>
          </p:cNvSpPr>
          <p:nvPr>
            <p:ph type="body" sz="quarter" idx="24" hasCustomPrompt="1"/>
          </p:nvPr>
        </p:nvSpPr>
        <p:spPr>
          <a:xfrm>
            <a:off x="2843360" y="431478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7" name="L-Shape 26">
            <a:extLst>
              <a:ext uri="{FF2B5EF4-FFF2-40B4-BE49-F238E27FC236}">
                <a16:creationId xmlns:a16="http://schemas.microsoft.com/office/drawing/2014/main" id="{F0ED2762-078E-46E2-92D3-12458AF88C9D}"/>
              </a:ext>
            </a:extLst>
          </p:cNvPr>
          <p:cNvSpPr/>
          <p:nvPr userDrawn="1"/>
        </p:nvSpPr>
        <p:spPr bwMode="gray">
          <a:xfrm rot="10800000">
            <a:off x="7075043" y="41858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8" name="Text Placeholder 4">
            <a:extLst>
              <a:ext uri="{FF2B5EF4-FFF2-40B4-BE49-F238E27FC236}">
                <a16:creationId xmlns:a16="http://schemas.microsoft.com/office/drawing/2014/main" id="{59D683CE-114D-4A0D-B35F-258EA148ECB6}"/>
              </a:ext>
            </a:extLst>
          </p:cNvPr>
          <p:cNvSpPr>
            <a:spLocks noGrp="1"/>
          </p:cNvSpPr>
          <p:nvPr>
            <p:ph type="body" sz="quarter" idx="25" hasCustomPrompt="1"/>
          </p:nvPr>
        </p:nvSpPr>
        <p:spPr>
          <a:xfrm>
            <a:off x="7085322" y="49051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9" name="L-Shape 28">
            <a:extLst>
              <a:ext uri="{FF2B5EF4-FFF2-40B4-BE49-F238E27FC236}">
                <a16:creationId xmlns:a16="http://schemas.microsoft.com/office/drawing/2014/main" id="{53AA1FA0-4877-455C-8FA4-9B5AEFBA661D}"/>
              </a:ext>
            </a:extLst>
          </p:cNvPr>
          <p:cNvSpPr/>
          <p:nvPr userDrawn="1"/>
        </p:nvSpPr>
        <p:spPr bwMode="gray">
          <a:xfrm rot="10800000">
            <a:off x="7085322" y="232322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0" name="Text Placeholder 4">
            <a:extLst>
              <a:ext uri="{FF2B5EF4-FFF2-40B4-BE49-F238E27FC236}">
                <a16:creationId xmlns:a16="http://schemas.microsoft.com/office/drawing/2014/main" id="{F54DD602-4612-4AE5-BCA6-AF88DBC1315B}"/>
              </a:ext>
            </a:extLst>
          </p:cNvPr>
          <p:cNvSpPr>
            <a:spLocks noGrp="1"/>
          </p:cNvSpPr>
          <p:nvPr>
            <p:ph type="body" sz="quarter" idx="26" hasCustomPrompt="1"/>
          </p:nvPr>
        </p:nvSpPr>
        <p:spPr>
          <a:xfrm>
            <a:off x="7095601" y="239515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31" name="L-Shape 30">
            <a:extLst>
              <a:ext uri="{FF2B5EF4-FFF2-40B4-BE49-F238E27FC236}">
                <a16:creationId xmlns:a16="http://schemas.microsoft.com/office/drawing/2014/main" id="{17FC3EB1-21D6-4D2D-99D0-FDA910945EDD}"/>
              </a:ext>
            </a:extLst>
          </p:cNvPr>
          <p:cNvSpPr/>
          <p:nvPr userDrawn="1"/>
        </p:nvSpPr>
        <p:spPr bwMode="gray">
          <a:xfrm rot="10800000">
            <a:off x="7095601" y="424285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2" name="Text Placeholder 4">
            <a:extLst>
              <a:ext uri="{FF2B5EF4-FFF2-40B4-BE49-F238E27FC236}">
                <a16:creationId xmlns:a16="http://schemas.microsoft.com/office/drawing/2014/main" id="{BB52F821-D1BB-47DA-BCF2-8DB25D09F972}"/>
              </a:ext>
            </a:extLst>
          </p:cNvPr>
          <p:cNvSpPr>
            <a:spLocks noGrp="1"/>
          </p:cNvSpPr>
          <p:nvPr>
            <p:ph type="body" sz="quarter" idx="27" hasCustomPrompt="1"/>
          </p:nvPr>
        </p:nvSpPr>
        <p:spPr>
          <a:xfrm>
            <a:off x="7105880" y="431478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35" name="TextBox 34">
            <a:extLst>
              <a:ext uri="{FF2B5EF4-FFF2-40B4-BE49-F238E27FC236}">
                <a16:creationId xmlns:a16="http://schemas.microsoft.com/office/drawing/2014/main" id="{2F80B462-1F3E-4151-82FD-7FFBD9320D9C}"/>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33" name="Group 32">
            <a:extLst>
              <a:ext uri="{FF2B5EF4-FFF2-40B4-BE49-F238E27FC236}">
                <a16:creationId xmlns:a16="http://schemas.microsoft.com/office/drawing/2014/main" id="{31A5D88A-6B0D-442B-9D56-E0094F59CF1D}"/>
              </a:ext>
            </a:extLst>
          </p:cNvPr>
          <p:cNvGrpSpPr/>
          <p:nvPr userDrawn="1"/>
        </p:nvGrpSpPr>
        <p:grpSpPr>
          <a:xfrm>
            <a:off x="11359566" y="-736895"/>
            <a:ext cx="1662939" cy="1555154"/>
            <a:chOff x="8322199" y="2445784"/>
            <a:chExt cx="1662939" cy="1555154"/>
          </a:xfrm>
        </p:grpSpPr>
        <p:sp>
          <p:nvSpPr>
            <p:cNvPr id="37" name="Freeform: Shape 36">
              <a:extLst>
                <a:ext uri="{FF2B5EF4-FFF2-40B4-BE49-F238E27FC236}">
                  <a16:creationId xmlns:a16="http://schemas.microsoft.com/office/drawing/2014/main" id="{683D6359-D59C-4DB5-BA59-2148EF6F0AD4}"/>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Freeform: Shape 37">
              <a:extLst>
                <a:ext uri="{FF2B5EF4-FFF2-40B4-BE49-F238E27FC236}">
                  <a16:creationId xmlns:a16="http://schemas.microsoft.com/office/drawing/2014/main" id="{EB9E3D60-7B82-4B34-B9A6-6B4E3EF7722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BB3DD512-3784-4EDC-9A42-2DA3AEA9C631}"/>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0185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4BE75-B320-4ACE-9F87-24C6D370713E}"/>
              </a:ext>
            </a:extLst>
          </p:cNvPr>
          <p:cNvSpPr/>
          <p:nvPr userDrawn="1"/>
        </p:nvSpPr>
        <p:spPr bwMode="gray">
          <a:xfrm>
            <a:off x="0" y="5829300"/>
            <a:ext cx="12192000" cy="10287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 name="Slide Number Placeholder 33">
            <a:extLst>
              <a:ext uri="{FF2B5EF4-FFF2-40B4-BE49-F238E27FC236}">
                <a16:creationId xmlns:a16="http://schemas.microsoft.com/office/drawing/2014/main" id="{B781BC4D-FDFB-4414-B978-33120DA9B6D4}"/>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sp>
        <p:nvSpPr>
          <p:cNvPr id="3" name="Rectangle 2">
            <a:extLst>
              <a:ext uri="{FF2B5EF4-FFF2-40B4-BE49-F238E27FC236}">
                <a16:creationId xmlns:a16="http://schemas.microsoft.com/office/drawing/2014/main" id="{00ADCD51-9DD4-448D-8BB4-869E263D3401}"/>
              </a:ext>
            </a:extLst>
          </p:cNvPr>
          <p:cNvSpPr/>
          <p:nvPr userDrawn="1"/>
        </p:nvSpPr>
        <p:spPr bwMode="gray">
          <a:xfrm>
            <a:off x="0" y="6096000"/>
            <a:ext cx="12192000" cy="7620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9298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contact">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068783"/>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3959099"/>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5" name="Text Placeholder 19">
            <a:extLst>
              <a:ext uri="{FF2B5EF4-FFF2-40B4-BE49-F238E27FC236}">
                <a16:creationId xmlns:a16="http://schemas.microsoft.com/office/drawing/2014/main" id="{894633C9-032B-4B8B-B5EE-23C808B76780}"/>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66" name="Text Placeholder 20">
            <a:extLst>
              <a:ext uri="{FF2B5EF4-FFF2-40B4-BE49-F238E27FC236}">
                <a16:creationId xmlns:a16="http://schemas.microsoft.com/office/drawing/2014/main" id="{F7C04D23-53FF-41BE-9296-B527709B10EC}"/>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67" name="Text Placeholder 21">
            <a:extLst>
              <a:ext uri="{FF2B5EF4-FFF2-40B4-BE49-F238E27FC236}">
                <a16:creationId xmlns:a16="http://schemas.microsoft.com/office/drawing/2014/main" id="{3BE75BA5-48AE-488D-834E-3BA9B4A285BB}"/>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68" name="Text Placeholder 22">
            <a:extLst>
              <a:ext uri="{FF2B5EF4-FFF2-40B4-BE49-F238E27FC236}">
                <a16:creationId xmlns:a16="http://schemas.microsoft.com/office/drawing/2014/main" id="{DAB44C58-0D13-4C9E-8622-92B4A2150337}"/>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69" name="Text Placeholder 23">
            <a:extLst>
              <a:ext uri="{FF2B5EF4-FFF2-40B4-BE49-F238E27FC236}">
                <a16:creationId xmlns:a16="http://schemas.microsoft.com/office/drawing/2014/main" id="{CDA66145-3A7F-4EB8-BD5E-45E00E191C7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5" name="Picture Placeholder 4">
            <a:extLst>
              <a:ext uri="{FF2B5EF4-FFF2-40B4-BE49-F238E27FC236}">
                <a16:creationId xmlns:a16="http://schemas.microsoft.com/office/drawing/2014/main" id="{2750E419-3ED5-42DD-A8ED-CDFEAD1E22D2}"/>
              </a:ext>
            </a:extLst>
          </p:cNvPr>
          <p:cNvSpPr>
            <a:spLocks noGrp="1"/>
          </p:cNvSpPr>
          <p:nvPr>
            <p:ph type="pic" sz="quarter" idx="11"/>
          </p:nvPr>
        </p:nvSpPr>
        <p:spPr>
          <a:xfrm>
            <a:off x="0" y="2750"/>
            <a:ext cx="12192000" cy="3428999"/>
          </a:xfrm>
        </p:spPr>
        <p:txBody>
          <a:bodyPr/>
          <a:lstStyle/>
          <a:p>
            <a:r>
              <a:rPr lang="en-US"/>
              <a:t>Click icon to add picture</a:t>
            </a:r>
            <a:endParaRPr lang="en-GB"/>
          </a:p>
        </p:txBody>
      </p:sp>
      <p:sp>
        <p:nvSpPr>
          <p:cNvPr id="76" name="Text Placeholder 26">
            <a:extLst>
              <a:ext uri="{FF2B5EF4-FFF2-40B4-BE49-F238E27FC236}">
                <a16:creationId xmlns:a16="http://schemas.microsoft.com/office/drawing/2014/main" id="{2ACBE303-DC5F-4D0F-AC29-EC340EAF4DBC}"/>
              </a:ext>
            </a:extLst>
          </p:cNvPr>
          <p:cNvSpPr>
            <a:spLocks noGrp="1"/>
          </p:cNvSpPr>
          <p:nvPr>
            <p:ph type="body" sz="quarter" idx="10" hasCustomPrompt="1"/>
          </p:nvPr>
        </p:nvSpPr>
        <p:spPr>
          <a:xfrm>
            <a:off x="413999" y="3561751"/>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Tree>
    <p:extLst>
      <p:ext uri="{BB962C8B-B14F-4D97-AF65-F5344CB8AC3E}">
        <p14:creationId xmlns:p14="http://schemas.microsoft.com/office/powerpoint/2010/main" val="23531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068783"/>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3959099"/>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1" name="Picture Placeholder 28">
            <a:extLst>
              <a:ext uri="{FF2B5EF4-FFF2-40B4-BE49-F238E27FC236}">
                <a16:creationId xmlns:a16="http://schemas.microsoft.com/office/drawing/2014/main" id="{EB99FB74-ADF7-498B-92A2-35A352163DC0}"/>
              </a:ext>
            </a:extLst>
          </p:cNvPr>
          <p:cNvSpPr>
            <a:spLocks noGrp="1"/>
          </p:cNvSpPr>
          <p:nvPr>
            <p:ph type="pic" sz="quarter" idx="58" hasCustomPrompt="1"/>
          </p:nvPr>
        </p:nvSpPr>
        <p:spPr>
          <a:xfrm>
            <a:off x="6328380" y="4059595"/>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52" name="Group 51">
            <a:extLst>
              <a:ext uri="{FF2B5EF4-FFF2-40B4-BE49-F238E27FC236}">
                <a16:creationId xmlns:a16="http://schemas.microsoft.com/office/drawing/2014/main" id="{141B0544-A77C-46B0-9A0D-406B680F46A0}"/>
              </a:ext>
            </a:extLst>
          </p:cNvPr>
          <p:cNvGrpSpPr/>
          <p:nvPr userDrawn="1"/>
        </p:nvGrpSpPr>
        <p:grpSpPr>
          <a:xfrm>
            <a:off x="6178377" y="3949911"/>
            <a:ext cx="1800000" cy="1800000"/>
            <a:chOff x="3468862" y="3644763"/>
            <a:chExt cx="2952678" cy="2952678"/>
          </a:xfrm>
        </p:grpSpPr>
        <p:sp>
          <p:nvSpPr>
            <p:cNvPr id="53" name="Oval 52">
              <a:extLst>
                <a:ext uri="{FF2B5EF4-FFF2-40B4-BE49-F238E27FC236}">
                  <a16:creationId xmlns:a16="http://schemas.microsoft.com/office/drawing/2014/main" id="{EA0346C5-04E5-4AA9-838B-13A41B2DA914}"/>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A0A8BDE6-F57E-48C5-ADE0-84F9020843D0}"/>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5" name="Text Placeholder 19">
            <a:extLst>
              <a:ext uri="{FF2B5EF4-FFF2-40B4-BE49-F238E27FC236}">
                <a16:creationId xmlns:a16="http://schemas.microsoft.com/office/drawing/2014/main" id="{894633C9-032B-4B8B-B5EE-23C808B76780}"/>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66" name="Text Placeholder 20">
            <a:extLst>
              <a:ext uri="{FF2B5EF4-FFF2-40B4-BE49-F238E27FC236}">
                <a16:creationId xmlns:a16="http://schemas.microsoft.com/office/drawing/2014/main" id="{F7C04D23-53FF-41BE-9296-B527709B10EC}"/>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67" name="Text Placeholder 21">
            <a:extLst>
              <a:ext uri="{FF2B5EF4-FFF2-40B4-BE49-F238E27FC236}">
                <a16:creationId xmlns:a16="http://schemas.microsoft.com/office/drawing/2014/main" id="{3BE75BA5-48AE-488D-834E-3BA9B4A285BB}"/>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68" name="Text Placeholder 22">
            <a:extLst>
              <a:ext uri="{FF2B5EF4-FFF2-40B4-BE49-F238E27FC236}">
                <a16:creationId xmlns:a16="http://schemas.microsoft.com/office/drawing/2014/main" id="{DAB44C58-0D13-4C9E-8622-92B4A2150337}"/>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69" name="Text Placeholder 23">
            <a:extLst>
              <a:ext uri="{FF2B5EF4-FFF2-40B4-BE49-F238E27FC236}">
                <a16:creationId xmlns:a16="http://schemas.microsoft.com/office/drawing/2014/main" id="{CDA66145-3A7F-4EB8-BD5E-45E00E191C7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5" name="Picture Placeholder 4">
            <a:extLst>
              <a:ext uri="{FF2B5EF4-FFF2-40B4-BE49-F238E27FC236}">
                <a16:creationId xmlns:a16="http://schemas.microsoft.com/office/drawing/2014/main" id="{2750E419-3ED5-42DD-A8ED-CDFEAD1E22D2}"/>
              </a:ext>
            </a:extLst>
          </p:cNvPr>
          <p:cNvSpPr>
            <a:spLocks noGrp="1"/>
          </p:cNvSpPr>
          <p:nvPr>
            <p:ph type="pic" sz="quarter" idx="11"/>
          </p:nvPr>
        </p:nvSpPr>
        <p:spPr>
          <a:xfrm>
            <a:off x="0" y="2750"/>
            <a:ext cx="12192000" cy="3428999"/>
          </a:xfrm>
        </p:spPr>
        <p:txBody>
          <a:bodyPr/>
          <a:lstStyle/>
          <a:p>
            <a:r>
              <a:rPr lang="en-US"/>
              <a:t>Click icon to add picture</a:t>
            </a:r>
            <a:endParaRPr lang="en-GB"/>
          </a:p>
        </p:txBody>
      </p:sp>
      <p:sp>
        <p:nvSpPr>
          <p:cNvPr id="76" name="Text Placeholder 26">
            <a:extLst>
              <a:ext uri="{FF2B5EF4-FFF2-40B4-BE49-F238E27FC236}">
                <a16:creationId xmlns:a16="http://schemas.microsoft.com/office/drawing/2014/main" id="{2ACBE303-DC5F-4D0F-AC29-EC340EAF4DBC}"/>
              </a:ext>
            </a:extLst>
          </p:cNvPr>
          <p:cNvSpPr>
            <a:spLocks noGrp="1"/>
          </p:cNvSpPr>
          <p:nvPr>
            <p:ph type="body" sz="quarter" idx="10" hasCustomPrompt="1"/>
          </p:nvPr>
        </p:nvSpPr>
        <p:spPr>
          <a:xfrm>
            <a:off x="413999" y="3561751"/>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
        <p:nvSpPr>
          <p:cNvPr id="77" name="Text Placeholder 19">
            <a:extLst>
              <a:ext uri="{FF2B5EF4-FFF2-40B4-BE49-F238E27FC236}">
                <a16:creationId xmlns:a16="http://schemas.microsoft.com/office/drawing/2014/main" id="{7D0D0950-7192-4A56-86E3-6B04E660116F}"/>
              </a:ext>
            </a:extLst>
          </p:cNvPr>
          <p:cNvSpPr>
            <a:spLocks noGrp="1"/>
          </p:cNvSpPr>
          <p:nvPr>
            <p:ph type="body" sz="quarter" idx="74" hasCustomPrompt="1"/>
          </p:nvPr>
        </p:nvSpPr>
        <p:spPr>
          <a:xfrm>
            <a:off x="8113415" y="492768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78" name="Text Placeholder 20">
            <a:extLst>
              <a:ext uri="{FF2B5EF4-FFF2-40B4-BE49-F238E27FC236}">
                <a16:creationId xmlns:a16="http://schemas.microsoft.com/office/drawing/2014/main" id="{9AF1173D-664A-4399-8306-61C767DEB0FD}"/>
              </a:ext>
            </a:extLst>
          </p:cNvPr>
          <p:cNvSpPr>
            <a:spLocks noGrp="1"/>
          </p:cNvSpPr>
          <p:nvPr>
            <p:ph type="body" sz="quarter" idx="75" hasCustomPrompt="1"/>
          </p:nvPr>
        </p:nvSpPr>
        <p:spPr>
          <a:xfrm>
            <a:off x="8113414" y="4640286"/>
            <a:ext cx="3648405" cy="233619"/>
          </a:xfrm>
        </p:spPr>
        <p:txBody>
          <a:bodyPr anchor="ctr" anchorCtr="0">
            <a:normAutofit/>
          </a:bodyPr>
          <a:lstStyle>
            <a:lvl1pPr marL="0" indent="0">
              <a:buNone/>
              <a:defRPr sz="1400"/>
            </a:lvl1pPr>
          </a:lstStyle>
          <a:p>
            <a:r>
              <a:rPr lang="en-GB"/>
              <a:t>Insert job title</a:t>
            </a:r>
          </a:p>
        </p:txBody>
      </p:sp>
      <p:sp>
        <p:nvSpPr>
          <p:cNvPr id="79" name="Text Placeholder 21">
            <a:extLst>
              <a:ext uri="{FF2B5EF4-FFF2-40B4-BE49-F238E27FC236}">
                <a16:creationId xmlns:a16="http://schemas.microsoft.com/office/drawing/2014/main" id="{0DB12E90-67B1-40B4-AFAA-8E50A5A93E1B}"/>
              </a:ext>
            </a:extLst>
          </p:cNvPr>
          <p:cNvSpPr>
            <a:spLocks noGrp="1"/>
          </p:cNvSpPr>
          <p:nvPr>
            <p:ph type="body" sz="quarter" idx="76" hasCustomPrompt="1"/>
          </p:nvPr>
        </p:nvSpPr>
        <p:spPr>
          <a:xfrm>
            <a:off x="8113414" y="411328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0" name="Text Placeholder 22">
            <a:extLst>
              <a:ext uri="{FF2B5EF4-FFF2-40B4-BE49-F238E27FC236}">
                <a16:creationId xmlns:a16="http://schemas.microsoft.com/office/drawing/2014/main" id="{6FC1FC69-19DF-41B0-8674-23FD480F36A4}"/>
              </a:ext>
            </a:extLst>
          </p:cNvPr>
          <p:cNvSpPr>
            <a:spLocks noGrp="1"/>
          </p:cNvSpPr>
          <p:nvPr>
            <p:ph type="body" sz="quarter" idx="77" hasCustomPrompt="1"/>
          </p:nvPr>
        </p:nvSpPr>
        <p:spPr>
          <a:xfrm>
            <a:off x="8113414" y="523333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1" name="Text Placeholder 23">
            <a:extLst>
              <a:ext uri="{FF2B5EF4-FFF2-40B4-BE49-F238E27FC236}">
                <a16:creationId xmlns:a16="http://schemas.microsoft.com/office/drawing/2014/main" id="{6EC93967-67C7-41B1-B00B-2119B393A50C}"/>
              </a:ext>
            </a:extLst>
          </p:cNvPr>
          <p:cNvSpPr>
            <a:spLocks noGrp="1"/>
          </p:cNvSpPr>
          <p:nvPr>
            <p:ph type="body" sz="quarter" idx="78" hasCustomPrompt="1"/>
          </p:nvPr>
        </p:nvSpPr>
        <p:spPr>
          <a:xfrm>
            <a:off x="8113520" y="553546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Tree>
    <p:extLst>
      <p:ext uri="{BB962C8B-B14F-4D97-AF65-F5344CB8AC3E}">
        <p14:creationId xmlns:p14="http://schemas.microsoft.com/office/powerpoint/2010/main" val="122926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9" name="Picture Placeholder 28">
            <a:extLst>
              <a:ext uri="{FF2B5EF4-FFF2-40B4-BE49-F238E27FC236}">
                <a16:creationId xmlns:a16="http://schemas.microsoft.com/office/drawing/2014/main" id="{4E0DC175-F1CC-4218-83BB-11691F315A79}"/>
              </a:ext>
            </a:extLst>
          </p:cNvPr>
          <p:cNvSpPr>
            <a:spLocks noGrp="1"/>
          </p:cNvSpPr>
          <p:nvPr>
            <p:ph type="pic" sz="quarter" idx="11" hasCustomPrompt="1"/>
          </p:nvPr>
        </p:nvSpPr>
        <p:spPr>
          <a:xfrm>
            <a:off x="564003" y="2037360"/>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 name="Group 1">
            <a:extLst>
              <a:ext uri="{FF2B5EF4-FFF2-40B4-BE49-F238E27FC236}">
                <a16:creationId xmlns:a16="http://schemas.microsoft.com/office/drawing/2014/main" id="{B4B1FC86-91BE-4DAD-B819-C4DFE387E4EE}"/>
              </a:ext>
            </a:extLst>
          </p:cNvPr>
          <p:cNvGrpSpPr/>
          <p:nvPr userDrawn="1"/>
        </p:nvGrpSpPr>
        <p:grpSpPr>
          <a:xfrm>
            <a:off x="413999" y="1927676"/>
            <a:ext cx="1800000" cy="1800000"/>
            <a:chOff x="3468862" y="3644763"/>
            <a:chExt cx="2952678" cy="2952678"/>
          </a:xfrm>
        </p:grpSpPr>
        <p:sp>
          <p:nvSpPr>
            <p:cNvPr id="31" name="Oval 30">
              <a:extLst>
                <a:ext uri="{FF2B5EF4-FFF2-40B4-BE49-F238E27FC236}">
                  <a16:creationId xmlns:a16="http://schemas.microsoft.com/office/drawing/2014/main" id="{1153E543-5EF3-4EFA-A544-0AC7CB5CF1FF}"/>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C27BE627-9B58-4FA7-9769-4D7FA981EF8C}"/>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3" name="Picture Placeholder 28">
            <a:extLst>
              <a:ext uri="{FF2B5EF4-FFF2-40B4-BE49-F238E27FC236}">
                <a16:creationId xmlns:a16="http://schemas.microsoft.com/office/drawing/2014/main" id="{C248B4BC-4CF2-4256-A1EA-8AE15426CADC}"/>
              </a:ext>
            </a:extLst>
          </p:cNvPr>
          <p:cNvSpPr>
            <a:spLocks noGrp="1"/>
          </p:cNvSpPr>
          <p:nvPr>
            <p:ph type="pic" sz="quarter" idx="46" hasCustomPrompt="1"/>
          </p:nvPr>
        </p:nvSpPr>
        <p:spPr>
          <a:xfrm>
            <a:off x="6287577" y="2028172"/>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35" name="Group 34">
            <a:extLst>
              <a:ext uri="{FF2B5EF4-FFF2-40B4-BE49-F238E27FC236}">
                <a16:creationId xmlns:a16="http://schemas.microsoft.com/office/drawing/2014/main" id="{875DA035-6F7F-4ED7-9758-22EE76E6F527}"/>
              </a:ext>
            </a:extLst>
          </p:cNvPr>
          <p:cNvGrpSpPr/>
          <p:nvPr userDrawn="1"/>
        </p:nvGrpSpPr>
        <p:grpSpPr>
          <a:xfrm>
            <a:off x="6137575" y="1918488"/>
            <a:ext cx="1800000" cy="1800000"/>
            <a:chOff x="3468862" y="3644763"/>
            <a:chExt cx="2952678" cy="2952678"/>
          </a:xfrm>
        </p:grpSpPr>
        <p:sp>
          <p:nvSpPr>
            <p:cNvPr id="36" name="Oval 35">
              <a:extLst>
                <a:ext uri="{FF2B5EF4-FFF2-40B4-BE49-F238E27FC236}">
                  <a16:creationId xmlns:a16="http://schemas.microsoft.com/office/drawing/2014/main" id="{8B92CFDD-0754-4B00-90C6-4E647B92DC74}"/>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7" name="Block Arc 36">
              <a:extLst>
                <a:ext uri="{FF2B5EF4-FFF2-40B4-BE49-F238E27FC236}">
                  <a16:creationId xmlns:a16="http://schemas.microsoft.com/office/drawing/2014/main" id="{875B8F98-B5CF-4609-A4B2-9F0F82E3A74C}"/>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212004"/>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4102320"/>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4" name="Text Placeholder 26">
            <a:extLst>
              <a:ext uri="{FF2B5EF4-FFF2-40B4-BE49-F238E27FC236}">
                <a16:creationId xmlns:a16="http://schemas.microsoft.com/office/drawing/2014/main" id="{EB2B9B95-CEF9-4866-B57A-DA5275DE3D56}"/>
              </a:ext>
            </a:extLst>
          </p:cNvPr>
          <p:cNvSpPr>
            <a:spLocks noGrp="1"/>
          </p:cNvSpPr>
          <p:nvPr>
            <p:ph type="body" sz="quarter" idx="10" hasCustomPrompt="1"/>
          </p:nvPr>
        </p:nvSpPr>
        <p:spPr>
          <a:xfrm>
            <a:off x="413999" y="1512613"/>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
        <p:nvSpPr>
          <p:cNvPr id="45" name="Picture Placeholder 4">
            <a:extLst>
              <a:ext uri="{FF2B5EF4-FFF2-40B4-BE49-F238E27FC236}">
                <a16:creationId xmlns:a16="http://schemas.microsoft.com/office/drawing/2014/main" id="{A9480374-B7D0-4836-9A0A-B5F868D1A648}"/>
              </a:ext>
            </a:extLst>
          </p:cNvPr>
          <p:cNvSpPr>
            <a:spLocks noGrp="1"/>
          </p:cNvSpPr>
          <p:nvPr>
            <p:ph type="pic" sz="quarter" idx="79"/>
          </p:nvPr>
        </p:nvSpPr>
        <p:spPr>
          <a:xfrm>
            <a:off x="0" y="2750"/>
            <a:ext cx="12192000" cy="1414939"/>
          </a:xfrm>
        </p:spPr>
        <p:txBody>
          <a:bodyPr/>
          <a:lstStyle/>
          <a:p>
            <a:r>
              <a:rPr lang="en-US"/>
              <a:t>Click icon to add picture</a:t>
            </a:r>
            <a:endParaRPr lang="en-GB"/>
          </a:p>
        </p:txBody>
      </p:sp>
      <p:sp>
        <p:nvSpPr>
          <p:cNvPr id="46" name="Text Placeholder 19">
            <a:extLst>
              <a:ext uri="{FF2B5EF4-FFF2-40B4-BE49-F238E27FC236}">
                <a16:creationId xmlns:a16="http://schemas.microsoft.com/office/drawing/2014/main" id="{64F0153C-731A-48A2-8D11-6773AE33DDED}"/>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47" name="Text Placeholder 20">
            <a:extLst>
              <a:ext uri="{FF2B5EF4-FFF2-40B4-BE49-F238E27FC236}">
                <a16:creationId xmlns:a16="http://schemas.microsoft.com/office/drawing/2014/main" id="{2CCFD479-E883-4E6F-97DA-46F451D85561}"/>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55" name="Text Placeholder 21">
            <a:extLst>
              <a:ext uri="{FF2B5EF4-FFF2-40B4-BE49-F238E27FC236}">
                <a16:creationId xmlns:a16="http://schemas.microsoft.com/office/drawing/2014/main" id="{67E238F3-38B9-4D0D-864E-6A9CEB2C9B98}"/>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56" name="Text Placeholder 22">
            <a:extLst>
              <a:ext uri="{FF2B5EF4-FFF2-40B4-BE49-F238E27FC236}">
                <a16:creationId xmlns:a16="http://schemas.microsoft.com/office/drawing/2014/main" id="{593EB651-CE6F-4208-8F04-962558A0DF73}"/>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57" name="Text Placeholder 23">
            <a:extLst>
              <a:ext uri="{FF2B5EF4-FFF2-40B4-BE49-F238E27FC236}">
                <a16:creationId xmlns:a16="http://schemas.microsoft.com/office/drawing/2014/main" id="{C1C82FBE-A317-4650-9CCE-35B406F5905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8" name="Text Placeholder 19">
            <a:extLst>
              <a:ext uri="{FF2B5EF4-FFF2-40B4-BE49-F238E27FC236}">
                <a16:creationId xmlns:a16="http://schemas.microsoft.com/office/drawing/2014/main" id="{A553DC56-39C6-44A1-A998-7492F6BA31B9}"/>
              </a:ext>
            </a:extLst>
          </p:cNvPr>
          <p:cNvSpPr>
            <a:spLocks noGrp="1"/>
          </p:cNvSpPr>
          <p:nvPr>
            <p:ph type="body" sz="quarter" idx="80" hasCustomPrompt="1"/>
          </p:nvPr>
        </p:nvSpPr>
        <p:spPr>
          <a:xfrm>
            <a:off x="2344137" y="28219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79" name="Text Placeholder 20">
            <a:extLst>
              <a:ext uri="{FF2B5EF4-FFF2-40B4-BE49-F238E27FC236}">
                <a16:creationId xmlns:a16="http://schemas.microsoft.com/office/drawing/2014/main" id="{F2C8248F-FD38-4383-A565-D46B1CF2EFAC}"/>
              </a:ext>
            </a:extLst>
          </p:cNvPr>
          <p:cNvSpPr>
            <a:spLocks noGrp="1"/>
          </p:cNvSpPr>
          <p:nvPr>
            <p:ph type="body" sz="quarter" idx="81" hasCustomPrompt="1"/>
          </p:nvPr>
        </p:nvSpPr>
        <p:spPr>
          <a:xfrm>
            <a:off x="2344135" y="2534596"/>
            <a:ext cx="3648405" cy="233619"/>
          </a:xfrm>
        </p:spPr>
        <p:txBody>
          <a:bodyPr anchor="ctr" anchorCtr="0">
            <a:normAutofit/>
          </a:bodyPr>
          <a:lstStyle>
            <a:lvl1pPr marL="0" indent="0">
              <a:buNone/>
              <a:defRPr sz="1400"/>
            </a:lvl1pPr>
          </a:lstStyle>
          <a:p>
            <a:r>
              <a:rPr lang="en-GB"/>
              <a:t>Insert job title</a:t>
            </a:r>
          </a:p>
        </p:txBody>
      </p:sp>
      <p:sp>
        <p:nvSpPr>
          <p:cNvPr id="80" name="Text Placeholder 21">
            <a:extLst>
              <a:ext uri="{FF2B5EF4-FFF2-40B4-BE49-F238E27FC236}">
                <a16:creationId xmlns:a16="http://schemas.microsoft.com/office/drawing/2014/main" id="{AEA3AD61-10B1-47E6-93DD-2347119AB213}"/>
              </a:ext>
            </a:extLst>
          </p:cNvPr>
          <p:cNvSpPr>
            <a:spLocks noGrp="1"/>
          </p:cNvSpPr>
          <p:nvPr>
            <p:ph type="body" sz="quarter" idx="82" hasCustomPrompt="1"/>
          </p:nvPr>
        </p:nvSpPr>
        <p:spPr>
          <a:xfrm>
            <a:off x="2344135" y="20075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1" name="Text Placeholder 22">
            <a:extLst>
              <a:ext uri="{FF2B5EF4-FFF2-40B4-BE49-F238E27FC236}">
                <a16:creationId xmlns:a16="http://schemas.microsoft.com/office/drawing/2014/main" id="{58BDB613-D22E-4088-82BD-49C7568F5371}"/>
              </a:ext>
            </a:extLst>
          </p:cNvPr>
          <p:cNvSpPr>
            <a:spLocks noGrp="1"/>
          </p:cNvSpPr>
          <p:nvPr>
            <p:ph type="body" sz="quarter" idx="83" hasCustomPrompt="1"/>
          </p:nvPr>
        </p:nvSpPr>
        <p:spPr>
          <a:xfrm>
            <a:off x="2344135" y="31276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2" name="Text Placeholder 23">
            <a:extLst>
              <a:ext uri="{FF2B5EF4-FFF2-40B4-BE49-F238E27FC236}">
                <a16:creationId xmlns:a16="http://schemas.microsoft.com/office/drawing/2014/main" id="{21A22D2B-3488-4687-A092-DEB7DEABEC60}"/>
              </a:ext>
            </a:extLst>
          </p:cNvPr>
          <p:cNvSpPr>
            <a:spLocks noGrp="1"/>
          </p:cNvSpPr>
          <p:nvPr>
            <p:ph type="body" sz="quarter" idx="84" hasCustomPrompt="1"/>
          </p:nvPr>
        </p:nvSpPr>
        <p:spPr>
          <a:xfrm>
            <a:off x="2344240" y="34297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83" name="Text Placeholder 19">
            <a:extLst>
              <a:ext uri="{FF2B5EF4-FFF2-40B4-BE49-F238E27FC236}">
                <a16:creationId xmlns:a16="http://schemas.microsoft.com/office/drawing/2014/main" id="{BC53C65E-6903-4148-AF4C-8652CC889179}"/>
              </a:ext>
            </a:extLst>
          </p:cNvPr>
          <p:cNvSpPr>
            <a:spLocks noGrp="1"/>
          </p:cNvSpPr>
          <p:nvPr>
            <p:ph type="body" sz="quarter" idx="85" hasCustomPrompt="1"/>
          </p:nvPr>
        </p:nvSpPr>
        <p:spPr>
          <a:xfrm>
            <a:off x="8100715" y="284488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84" name="Text Placeholder 20">
            <a:extLst>
              <a:ext uri="{FF2B5EF4-FFF2-40B4-BE49-F238E27FC236}">
                <a16:creationId xmlns:a16="http://schemas.microsoft.com/office/drawing/2014/main" id="{F4C6CB05-01F0-424E-8611-E6E39246EC8B}"/>
              </a:ext>
            </a:extLst>
          </p:cNvPr>
          <p:cNvSpPr>
            <a:spLocks noGrp="1"/>
          </p:cNvSpPr>
          <p:nvPr>
            <p:ph type="body" sz="quarter" idx="86" hasCustomPrompt="1"/>
          </p:nvPr>
        </p:nvSpPr>
        <p:spPr>
          <a:xfrm>
            <a:off x="8100714" y="2557486"/>
            <a:ext cx="3648405" cy="233619"/>
          </a:xfrm>
        </p:spPr>
        <p:txBody>
          <a:bodyPr anchor="ctr" anchorCtr="0">
            <a:normAutofit/>
          </a:bodyPr>
          <a:lstStyle>
            <a:lvl1pPr marL="0" indent="0">
              <a:buNone/>
              <a:defRPr sz="1400"/>
            </a:lvl1pPr>
          </a:lstStyle>
          <a:p>
            <a:r>
              <a:rPr lang="en-GB"/>
              <a:t>Insert job title</a:t>
            </a:r>
          </a:p>
        </p:txBody>
      </p:sp>
      <p:sp>
        <p:nvSpPr>
          <p:cNvPr id="85" name="Text Placeholder 21">
            <a:extLst>
              <a:ext uri="{FF2B5EF4-FFF2-40B4-BE49-F238E27FC236}">
                <a16:creationId xmlns:a16="http://schemas.microsoft.com/office/drawing/2014/main" id="{42526DCE-0BED-4425-8C59-F7883C0D329A}"/>
              </a:ext>
            </a:extLst>
          </p:cNvPr>
          <p:cNvSpPr>
            <a:spLocks noGrp="1"/>
          </p:cNvSpPr>
          <p:nvPr>
            <p:ph type="body" sz="quarter" idx="87" hasCustomPrompt="1"/>
          </p:nvPr>
        </p:nvSpPr>
        <p:spPr>
          <a:xfrm>
            <a:off x="8100714" y="203048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6" name="Text Placeholder 22">
            <a:extLst>
              <a:ext uri="{FF2B5EF4-FFF2-40B4-BE49-F238E27FC236}">
                <a16:creationId xmlns:a16="http://schemas.microsoft.com/office/drawing/2014/main" id="{AC322FCB-1E85-4C78-A19C-34093C0A47BE}"/>
              </a:ext>
            </a:extLst>
          </p:cNvPr>
          <p:cNvSpPr>
            <a:spLocks noGrp="1"/>
          </p:cNvSpPr>
          <p:nvPr>
            <p:ph type="body" sz="quarter" idx="88" hasCustomPrompt="1"/>
          </p:nvPr>
        </p:nvSpPr>
        <p:spPr>
          <a:xfrm>
            <a:off x="8100714" y="315053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7" name="Text Placeholder 23">
            <a:extLst>
              <a:ext uri="{FF2B5EF4-FFF2-40B4-BE49-F238E27FC236}">
                <a16:creationId xmlns:a16="http://schemas.microsoft.com/office/drawing/2014/main" id="{F2773B15-DAD2-4D48-A089-CF626326BA81}"/>
              </a:ext>
            </a:extLst>
          </p:cNvPr>
          <p:cNvSpPr>
            <a:spLocks noGrp="1"/>
          </p:cNvSpPr>
          <p:nvPr>
            <p:ph type="body" sz="quarter" idx="89" hasCustomPrompt="1"/>
          </p:nvPr>
        </p:nvSpPr>
        <p:spPr>
          <a:xfrm>
            <a:off x="8100820" y="345266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Tree>
    <p:extLst>
      <p:ext uri="{BB962C8B-B14F-4D97-AF65-F5344CB8AC3E}">
        <p14:creationId xmlns:p14="http://schemas.microsoft.com/office/powerpoint/2010/main" val="165721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9" name="Picture Placeholder 28">
            <a:extLst>
              <a:ext uri="{FF2B5EF4-FFF2-40B4-BE49-F238E27FC236}">
                <a16:creationId xmlns:a16="http://schemas.microsoft.com/office/drawing/2014/main" id="{4E0DC175-F1CC-4218-83BB-11691F315A79}"/>
              </a:ext>
            </a:extLst>
          </p:cNvPr>
          <p:cNvSpPr>
            <a:spLocks noGrp="1"/>
          </p:cNvSpPr>
          <p:nvPr>
            <p:ph type="pic" sz="quarter" idx="11" hasCustomPrompt="1"/>
          </p:nvPr>
        </p:nvSpPr>
        <p:spPr>
          <a:xfrm>
            <a:off x="564003" y="2037360"/>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 name="Group 1">
            <a:extLst>
              <a:ext uri="{FF2B5EF4-FFF2-40B4-BE49-F238E27FC236}">
                <a16:creationId xmlns:a16="http://schemas.microsoft.com/office/drawing/2014/main" id="{B4B1FC86-91BE-4DAD-B819-C4DFE387E4EE}"/>
              </a:ext>
            </a:extLst>
          </p:cNvPr>
          <p:cNvGrpSpPr/>
          <p:nvPr userDrawn="1"/>
        </p:nvGrpSpPr>
        <p:grpSpPr>
          <a:xfrm>
            <a:off x="413999" y="1927676"/>
            <a:ext cx="1800000" cy="1800000"/>
            <a:chOff x="3468862" y="3644763"/>
            <a:chExt cx="2952678" cy="2952678"/>
          </a:xfrm>
        </p:grpSpPr>
        <p:sp>
          <p:nvSpPr>
            <p:cNvPr id="31" name="Oval 30">
              <a:extLst>
                <a:ext uri="{FF2B5EF4-FFF2-40B4-BE49-F238E27FC236}">
                  <a16:creationId xmlns:a16="http://schemas.microsoft.com/office/drawing/2014/main" id="{1153E543-5EF3-4EFA-A544-0AC7CB5CF1FF}"/>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C27BE627-9B58-4FA7-9769-4D7FA981EF8C}"/>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212004"/>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4102320"/>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4" name="Text Placeholder 26">
            <a:extLst>
              <a:ext uri="{FF2B5EF4-FFF2-40B4-BE49-F238E27FC236}">
                <a16:creationId xmlns:a16="http://schemas.microsoft.com/office/drawing/2014/main" id="{EB2B9B95-CEF9-4866-B57A-DA5275DE3D56}"/>
              </a:ext>
            </a:extLst>
          </p:cNvPr>
          <p:cNvSpPr>
            <a:spLocks noGrp="1"/>
          </p:cNvSpPr>
          <p:nvPr>
            <p:ph type="body" sz="quarter" idx="10" hasCustomPrompt="1"/>
          </p:nvPr>
        </p:nvSpPr>
        <p:spPr>
          <a:xfrm>
            <a:off x="413999" y="1512613"/>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
        <p:nvSpPr>
          <p:cNvPr id="45" name="Picture Placeholder 4">
            <a:extLst>
              <a:ext uri="{FF2B5EF4-FFF2-40B4-BE49-F238E27FC236}">
                <a16:creationId xmlns:a16="http://schemas.microsoft.com/office/drawing/2014/main" id="{A9480374-B7D0-4836-9A0A-B5F868D1A648}"/>
              </a:ext>
            </a:extLst>
          </p:cNvPr>
          <p:cNvSpPr>
            <a:spLocks noGrp="1"/>
          </p:cNvSpPr>
          <p:nvPr>
            <p:ph type="pic" sz="quarter" idx="79"/>
          </p:nvPr>
        </p:nvSpPr>
        <p:spPr>
          <a:xfrm>
            <a:off x="0" y="2750"/>
            <a:ext cx="12192000" cy="1414939"/>
          </a:xfrm>
        </p:spPr>
        <p:txBody>
          <a:bodyPr/>
          <a:lstStyle/>
          <a:p>
            <a:r>
              <a:rPr lang="en-US"/>
              <a:t>Click icon to add picture</a:t>
            </a:r>
            <a:endParaRPr lang="en-GB"/>
          </a:p>
        </p:txBody>
      </p:sp>
      <p:sp>
        <p:nvSpPr>
          <p:cNvPr id="46" name="Text Placeholder 19">
            <a:extLst>
              <a:ext uri="{FF2B5EF4-FFF2-40B4-BE49-F238E27FC236}">
                <a16:creationId xmlns:a16="http://schemas.microsoft.com/office/drawing/2014/main" id="{64F0153C-731A-48A2-8D11-6773AE33DDED}"/>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47" name="Text Placeholder 20">
            <a:extLst>
              <a:ext uri="{FF2B5EF4-FFF2-40B4-BE49-F238E27FC236}">
                <a16:creationId xmlns:a16="http://schemas.microsoft.com/office/drawing/2014/main" id="{2CCFD479-E883-4E6F-97DA-46F451D85561}"/>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55" name="Text Placeholder 21">
            <a:extLst>
              <a:ext uri="{FF2B5EF4-FFF2-40B4-BE49-F238E27FC236}">
                <a16:creationId xmlns:a16="http://schemas.microsoft.com/office/drawing/2014/main" id="{67E238F3-38B9-4D0D-864E-6A9CEB2C9B98}"/>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56" name="Text Placeholder 22">
            <a:extLst>
              <a:ext uri="{FF2B5EF4-FFF2-40B4-BE49-F238E27FC236}">
                <a16:creationId xmlns:a16="http://schemas.microsoft.com/office/drawing/2014/main" id="{593EB651-CE6F-4208-8F04-962558A0DF73}"/>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57" name="Text Placeholder 23">
            <a:extLst>
              <a:ext uri="{FF2B5EF4-FFF2-40B4-BE49-F238E27FC236}">
                <a16:creationId xmlns:a16="http://schemas.microsoft.com/office/drawing/2014/main" id="{C1C82FBE-A317-4650-9CCE-35B406F5905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8" name="Text Placeholder 19">
            <a:extLst>
              <a:ext uri="{FF2B5EF4-FFF2-40B4-BE49-F238E27FC236}">
                <a16:creationId xmlns:a16="http://schemas.microsoft.com/office/drawing/2014/main" id="{A553DC56-39C6-44A1-A998-7492F6BA31B9}"/>
              </a:ext>
            </a:extLst>
          </p:cNvPr>
          <p:cNvSpPr>
            <a:spLocks noGrp="1"/>
          </p:cNvSpPr>
          <p:nvPr>
            <p:ph type="body" sz="quarter" idx="80" hasCustomPrompt="1"/>
          </p:nvPr>
        </p:nvSpPr>
        <p:spPr>
          <a:xfrm>
            <a:off x="2344137" y="28219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79" name="Text Placeholder 20">
            <a:extLst>
              <a:ext uri="{FF2B5EF4-FFF2-40B4-BE49-F238E27FC236}">
                <a16:creationId xmlns:a16="http://schemas.microsoft.com/office/drawing/2014/main" id="{F2C8248F-FD38-4383-A565-D46B1CF2EFAC}"/>
              </a:ext>
            </a:extLst>
          </p:cNvPr>
          <p:cNvSpPr>
            <a:spLocks noGrp="1"/>
          </p:cNvSpPr>
          <p:nvPr>
            <p:ph type="body" sz="quarter" idx="81" hasCustomPrompt="1"/>
          </p:nvPr>
        </p:nvSpPr>
        <p:spPr>
          <a:xfrm>
            <a:off x="2344135" y="2534596"/>
            <a:ext cx="3648405" cy="233619"/>
          </a:xfrm>
        </p:spPr>
        <p:txBody>
          <a:bodyPr anchor="ctr" anchorCtr="0">
            <a:normAutofit/>
          </a:bodyPr>
          <a:lstStyle>
            <a:lvl1pPr marL="0" indent="0">
              <a:buNone/>
              <a:defRPr sz="1400"/>
            </a:lvl1pPr>
          </a:lstStyle>
          <a:p>
            <a:r>
              <a:rPr lang="en-GB"/>
              <a:t>Insert job title</a:t>
            </a:r>
          </a:p>
        </p:txBody>
      </p:sp>
      <p:sp>
        <p:nvSpPr>
          <p:cNvPr id="80" name="Text Placeholder 21">
            <a:extLst>
              <a:ext uri="{FF2B5EF4-FFF2-40B4-BE49-F238E27FC236}">
                <a16:creationId xmlns:a16="http://schemas.microsoft.com/office/drawing/2014/main" id="{AEA3AD61-10B1-47E6-93DD-2347119AB213}"/>
              </a:ext>
            </a:extLst>
          </p:cNvPr>
          <p:cNvSpPr>
            <a:spLocks noGrp="1"/>
          </p:cNvSpPr>
          <p:nvPr>
            <p:ph type="body" sz="quarter" idx="82" hasCustomPrompt="1"/>
          </p:nvPr>
        </p:nvSpPr>
        <p:spPr>
          <a:xfrm>
            <a:off x="2344135" y="20075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1" name="Text Placeholder 22">
            <a:extLst>
              <a:ext uri="{FF2B5EF4-FFF2-40B4-BE49-F238E27FC236}">
                <a16:creationId xmlns:a16="http://schemas.microsoft.com/office/drawing/2014/main" id="{58BDB613-D22E-4088-82BD-49C7568F5371}"/>
              </a:ext>
            </a:extLst>
          </p:cNvPr>
          <p:cNvSpPr>
            <a:spLocks noGrp="1"/>
          </p:cNvSpPr>
          <p:nvPr>
            <p:ph type="body" sz="quarter" idx="83" hasCustomPrompt="1"/>
          </p:nvPr>
        </p:nvSpPr>
        <p:spPr>
          <a:xfrm>
            <a:off x="2344135" y="31276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2" name="Text Placeholder 23">
            <a:extLst>
              <a:ext uri="{FF2B5EF4-FFF2-40B4-BE49-F238E27FC236}">
                <a16:creationId xmlns:a16="http://schemas.microsoft.com/office/drawing/2014/main" id="{21A22D2B-3488-4687-A092-DEB7DEABEC60}"/>
              </a:ext>
            </a:extLst>
          </p:cNvPr>
          <p:cNvSpPr>
            <a:spLocks noGrp="1"/>
          </p:cNvSpPr>
          <p:nvPr>
            <p:ph type="body" sz="quarter" idx="84" hasCustomPrompt="1"/>
          </p:nvPr>
        </p:nvSpPr>
        <p:spPr>
          <a:xfrm>
            <a:off x="2344240" y="34297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Tree>
    <p:extLst>
      <p:ext uri="{BB962C8B-B14F-4D97-AF65-F5344CB8AC3E}">
        <p14:creationId xmlns:p14="http://schemas.microsoft.com/office/powerpoint/2010/main" val="169330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Agenda - 3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1787193"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2627913" y="2966261"/>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1787193" y="8620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2036443" y="3024621"/>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1218873"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1216888" y="9146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25967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5. Study background">
    <p:bg bwMode="gray">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EBD747-D8FE-4E6D-AE79-8E5657909530}"/>
              </a:ext>
            </a:extLst>
          </p:cNvPr>
          <p:cNvSpPr/>
          <p:nvPr userDrawn="1"/>
        </p:nvSpPr>
        <p:spPr bwMode="gray">
          <a:xfrm>
            <a:off x="0" y="4093535"/>
            <a:ext cx="12192000" cy="2062716"/>
          </a:xfrm>
          <a:prstGeom prst="rect">
            <a:avLst/>
          </a:prstGeom>
          <a:gradFill>
            <a:gsLst>
              <a:gs pos="20000">
                <a:srgbClr val="264283"/>
              </a:gs>
              <a:gs pos="100000">
                <a:srgbClr val="A2AD00"/>
              </a:gs>
            </a:gsLst>
            <a:lin ang="189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grpSp>
        <p:nvGrpSpPr>
          <p:cNvPr id="27" name="Group 26">
            <a:extLst>
              <a:ext uri="{FF2B5EF4-FFF2-40B4-BE49-F238E27FC236}">
                <a16:creationId xmlns:a16="http://schemas.microsoft.com/office/drawing/2014/main" id="{E936B2C1-874D-4758-8ECC-E3A1047A0BAE}"/>
              </a:ext>
            </a:extLst>
          </p:cNvPr>
          <p:cNvGrpSpPr/>
          <p:nvPr userDrawn="1"/>
        </p:nvGrpSpPr>
        <p:grpSpPr>
          <a:xfrm>
            <a:off x="11359566" y="-736895"/>
            <a:ext cx="1662939" cy="1555154"/>
            <a:chOff x="8322199" y="2445784"/>
            <a:chExt cx="1662939" cy="1555154"/>
          </a:xfrm>
        </p:grpSpPr>
        <p:sp>
          <p:nvSpPr>
            <p:cNvPr id="28" name="Freeform: Shape 27">
              <a:extLst>
                <a:ext uri="{FF2B5EF4-FFF2-40B4-BE49-F238E27FC236}">
                  <a16:creationId xmlns:a16="http://schemas.microsoft.com/office/drawing/2014/main" id="{6F58BF5A-DFB2-43AA-A931-65EB4ABFE799}"/>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9" name="Freeform: Shape 28">
              <a:extLst>
                <a:ext uri="{FF2B5EF4-FFF2-40B4-BE49-F238E27FC236}">
                  <a16:creationId xmlns:a16="http://schemas.microsoft.com/office/drawing/2014/main" id="{A103A32A-CA77-4DE9-A995-3D5359C914F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785ED30D-131B-4E04-A6AA-0BEDE0609288}"/>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
        <p:nvSpPr>
          <p:cNvPr id="21" name="Picture Placeholder 28">
            <a:extLst>
              <a:ext uri="{FF2B5EF4-FFF2-40B4-BE49-F238E27FC236}">
                <a16:creationId xmlns:a16="http://schemas.microsoft.com/office/drawing/2014/main" id="{05603BC1-4647-4D3A-9042-C1934D56E11A}"/>
              </a:ext>
            </a:extLst>
          </p:cNvPr>
          <p:cNvSpPr>
            <a:spLocks noGrp="1"/>
          </p:cNvSpPr>
          <p:nvPr>
            <p:ph type="pic" sz="quarter" idx="11" hasCustomPrompt="1"/>
          </p:nvPr>
        </p:nvSpPr>
        <p:spPr>
          <a:xfrm>
            <a:off x="578467" y="2721880"/>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2" name="Group 21">
            <a:extLst>
              <a:ext uri="{FF2B5EF4-FFF2-40B4-BE49-F238E27FC236}">
                <a16:creationId xmlns:a16="http://schemas.microsoft.com/office/drawing/2014/main" id="{EF06CB0B-9BB6-47DD-A1A7-F871F68D17C6}"/>
              </a:ext>
            </a:extLst>
          </p:cNvPr>
          <p:cNvGrpSpPr/>
          <p:nvPr userDrawn="1"/>
        </p:nvGrpSpPr>
        <p:grpSpPr>
          <a:xfrm>
            <a:off x="248190" y="2420882"/>
            <a:ext cx="2952679" cy="2952678"/>
            <a:chOff x="4929980" y="-2105343"/>
            <a:chExt cx="8518537" cy="8518537"/>
          </a:xfrm>
        </p:grpSpPr>
        <p:sp>
          <p:nvSpPr>
            <p:cNvPr id="23" name="Oval 22">
              <a:extLst>
                <a:ext uri="{FF2B5EF4-FFF2-40B4-BE49-F238E27FC236}">
                  <a16:creationId xmlns:a16="http://schemas.microsoft.com/office/drawing/2014/main" id="{D5C47B57-2AFB-4CCC-8823-2655661D847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4" name="Block Arc 23">
              <a:extLst>
                <a:ext uri="{FF2B5EF4-FFF2-40B4-BE49-F238E27FC236}">
                  <a16:creationId xmlns:a16="http://schemas.microsoft.com/office/drawing/2014/main" id="{0BD75CF1-B516-4AD9-A30A-653DE71D63D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itle 1">
            <a:extLst>
              <a:ext uri="{FF2B5EF4-FFF2-40B4-BE49-F238E27FC236}">
                <a16:creationId xmlns:a16="http://schemas.microsoft.com/office/drawing/2014/main" id="{015EC4E8-21EC-4230-88DA-5F4BE081EA38}"/>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6" name="Text Placeholder 26">
            <a:extLst>
              <a:ext uri="{FF2B5EF4-FFF2-40B4-BE49-F238E27FC236}">
                <a16:creationId xmlns:a16="http://schemas.microsoft.com/office/drawing/2014/main" id="{0DEA79E4-8533-4EAA-85F0-54134CA9FF40}"/>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5" name="Content Placeholder 2">
            <a:extLst>
              <a:ext uri="{FF2B5EF4-FFF2-40B4-BE49-F238E27FC236}">
                <a16:creationId xmlns:a16="http://schemas.microsoft.com/office/drawing/2014/main" id="{96BF2307-AA21-4237-BB35-3480E5B0FA1D}"/>
              </a:ext>
            </a:extLst>
          </p:cNvPr>
          <p:cNvSpPr>
            <a:spLocks noGrp="1"/>
          </p:cNvSpPr>
          <p:nvPr>
            <p:ph sz="quarter" idx="17" hasCustomPrompt="1"/>
          </p:nvPr>
        </p:nvSpPr>
        <p:spPr>
          <a:xfrm>
            <a:off x="4465638" y="1496353"/>
            <a:ext cx="7288212" cy="1843322"/>
          </a:xfrm>
        </p:spPr>
        <p:txBody>
          <a:bodyPr/>
          <a:lstStyle>
            <a:lvl1pPr>
              <a:defRPr/>
            </a:lvl1pPr>
            <a:lvl2pPr>
              <a:defRPr/>
            </a:lvl2pPr>
            <a:lvl3pPr>
              <a:defRPr/>
            </a:lvl3pPr>
            <a:lvl4pPr>
              <a:defRPr/>
            </a:lvl4pPr>
            <a:lvl5pPr>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238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 Study background">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8" name="Picture Placeholder 7">
            <a:extLst>
              <a:ext uri="{FF2B5EF4-FFF2-40B4-BE49-F238E27FC236}">
                <a16:creationId xmlns:a16="http://schemas.microsoft.com/office/drawing/2014/main" id="{B90828BC-149D-4F72-87D2-CC3ED3290C1A}"/>
              </a:ext>
            </a:extLst>
          </p:cNvPr>
          <p:cNvSpPr>
            <a:spLocks noGrp="1" noChangeAspect="1"/>
          </p:cNvSpPr>
          <p:nvPr>
            <p:ph type="pic" sz="quarter" idx="18" hasCustomPrompt="1"/>
          </p:nvPr>
        </p:nvSpPr>
        <p:spPr>
          <a:xfrm>
            <a:off x="520756" y="1834631"/>
            <a:ext cx="3702617" cy="3702617"/>
          </a:xfrm>
          <a:prstGeom prst="ellipse">
            <a:avLst/>
          </a:prstGeom>
          <a:noFill/>
        </p:spPr>
        <p:txBody>
          <a:bodyPr/>
          <a:lstStyle>
            <a:lvl1pPr marL="0" indent="0" algn="ctr">
              <a:buNone/>
              <a:defRPr/>
            </a:lvl1pPr>
          </a:lstStyle>
          <a:p>
            <a:r>
              <a:rPr lang="de-DE"/>
              <a:t>Click to the symbol to add a picture</a:t>
            </a:r>
            <a:endParaRPr lang="en-GB"/>
          </a:p>
        </p:txBody>
      </p:sp>
      <p:grpSp>
        <p:nvGrpSpPr>
          <p:cNvPr id="13" name="Group 12">
            <a:extLst>
              <a:ext uri="{FF2B5EF4-FFF2-40B4-BE49-F238E27FC236}">
                <a16:creationId xmlns:a16="http://schemas.microsoft.com/office/drawing/2014/main" id="{CD14B8B8-6A5E-4700-8DD2-ADFA4823EB76}"/>
              </a:ext>
            </a:extLst>
          </p:cNvPr>
          <p:cNvGrpSpPr>
            <a:grpSpLocks noChangeAspect="1"/>
          </p:cNvGrpSpPr>
          <p:nvPr userDrawn="1"/>
        </p:nvGrpSpPr>
        <p:grpSpPr>
          <a:xfrm>
            <a:off x="111264" y="1425139"/>
            <a:ext cx="4521600" cy="4521600"/>
            <a:chOff x="4882452" y="-1966813"/>
            <a:chExt cx="8752825" cy="8670080"/>
          </a:xfrm>
        </p:grpSpPr>
        <p:sp>
          <p:nvSpPr>
            <p:cNvPr id="14" name="Block Arc 13">
              <a:extLst>
                <a:ext uri="{FF2B5EF4-FFF2-40B4-BE49-F238E27FC236}">
                  <a16:creationId xmlns:a16="http://schemas.microsoft.com/office/drawing/2014/main" id="{4B615702-2181-4BD1-AC54-1DAA5527E90F}"/>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Oval 14">
              <a:extLst>
                <a:ext uri="{FF2B5EF4-FFF2-40B4-BE49-F238E27FC236}">
                  <a16:creationId xmlns:a16="http://schemas.microsoft.com/office/drawing/2014/main" id="{C7EF01B5-1473-45F4-9782-F9EE0B4ECC45}"/>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Text Placeholder 26">
            <a:extLst>
              <a:ext uri="{FF2B5EF4-FFF2-40B4-BE49-F238E27FC236}">
                <a16:creationId xmlns:a16="http://schemas.microsoft.com/office/drawing/2014/main" id="{F6CB3CC3-D86F-42A1-BEBD-8F5A7EBB95E5}"/>
              </a:ext>
            </a:extLst>
          </p:cNvPr>
          <p:cNvSpPr>
            <a:spLocks noGrp="1"/>
          </p:cNvSpPr>
          <p:nvPr>
            <p:ph idx="14" hasCustomPrompt="1"/>
          </p:nvPr>
        </p:nvSpPr>
        <p:spPr>
          <a:xfrm>
            <a:off x="4766823" y="1727999"/>
            <a:ext cx="6980551" cy="4218739"/>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23" name="Rectangle 22">
            <a:extLst>
              <a:ext uri="{FF2B5EF4-FFF2-40B4-BE49-F238E27FC236}">
                <a16:creationId xmlns:a16="http://schemas.microsoft.com/office/drawing/2014/main" id="{18B00627-A1EA-48F6-B04D-2D4CB5AAF471}"/>
              </a:ext>
            </a:extLst>
          </p:cNvPr>
          <p:cNvSpPr/>
          <p:nvPr userDrawn="1"/>
        </p:nvSpPr>
        <p:spPr>
          <a:xfrm>
            <a:off x="4764458" y="1033522"/>
            <a:ext cx="7427541" cy="646331"/>
          </a:xfrm>
          <a:prstGeom prst="rect">
            <a:avLst/>
          </a:prstGeom>
          <a:gradFill>
            <a:gsLst>
              <a:gs pos="20000">
                <a:srgbClr val="A2AD00"/>
              </a:gs>
              <a:gs pos="100000">
                <a:srgbClr val="26428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4" name="Title 1">
            <a:extLst>
              <a:ext uri="{FF2B5EF4-FFF2-40B4-BE49-F238E27FC236}">
                <a16:creationId xmlns:a16="http://schemas.microsoft.com/office/drawing/2014/main" id="{2C9292AF-D243-456D-BCFF-53C6D1E0A78E}"/>
              </a:ext>
            </a:extLst>
          </p:cNvPr>
          <p:cNvSpPr>
            <a:spLocks noGrp="1"/>
          </p:cNvSpPr>
          <p:nvPr>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 name="Text Placeholder 2">
            <a:extLst>
              <a:ext uri="{FF2B5EF4-FFF2-40B4-BE49-F238E27FC236}">
                <a16:creationId xmlns:a16="http://schemas.microsoft.com/office/drawing/2014/main" id="{3455DD65-AA51-4344-B425-2779A42F9B31}"/>
              </a:ext>
            </a:extLst>
          </p:cNvPr>
          <p:cNvSpPr>
            <a:spLocks noGrp="1"/>
          </p:cNvSpPr>
          <p:nvPr>
            <p:ph type="body" sz="quarter" idx="19" hasCustomPrompt="1"/>
          </p:nvPr>
        </p:nvSpPr>
        <p:spPr>
          <a:xfrm>
            <a:off x="4748063" y="1028705"/>
            <a:ext cx="7443936" cy="646331"/>
          </a:xfrm>
        </p:spPr>
        <p:txBody>
          <a:bodyPr lIns="180000" tIns="0" rIns="180000" anchor="ctr" anchorCtr="0">
            <a:normAutofit/>
          </a:bodyPr>
          <a:lstStyle>
            <a:lvl1pPr marL="0" indent="0">
              <a:buNone/>
              <a:defRPr sz="2400">
                <a:solidFill>
                  <a:schemeClr val="bg1"/>
                </a:solidFill>
              </a:defRPr>
            </a:lvl1pPr>
          </a:lstStyle>
          <a:p>
            <a:pPr lvl="0"/>
            <a:r>
              <a:rPr lang="en-GB"/>
              <a:t>Insert text here</a:t>
            </a:r>
          </a:p>
        </p:txBody>
      </p:sp>
      <p:grpSp>
        <p:nvGrpSpPr>
          <p:cNvPr id="27" name="Group 26">
            <a:extLst>
              <a:ext uri="{FF2B5EF4-FFF2-40B4-BE49-F238E27FC236}">
                <a16:creationId xmlns:a16="http://schemas.microsoft.com/office/drawing/2014/main" id="{E936B2C1-874D-4758-8ECC-E3A1047A0BAE}"/>
              </a:ext>
            </a:extLst>
          </p:cNvPr>
          <p:cNvGrpSpPr/>
          <p:nvPr userDrawn="1"/>
        </p:nvGrpSpPr>
        <p:grpSpPr>
          <a:xfrm>
            <a:off x="11359566" y="-736895"/>
            <a:ext cx="1662939" cy="1555154"/>
            <a:chOff x="8322199" y="2445784"/>
            <a:chExt cx="1662939" cy="1555154"/>
          </a:xfrm>
        </p:grpSpPr>
        <p:sp>
          <p:nvSpPr>
            <p:cNvPr id="28" name="Freeform: Shape 27">
              <a:extLst>
                <a:ext uri="{FF2B5EF4-FFF2-40B4-BE49-F238E27FC236}">
                  <a16:creationId xmlns:a16="http://schemas.microsoft.com/office/drawing/2014/main" id="{6F58BF5A-DFB2-43AA-A931-65EB4ABFE799}"/>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9" name="Freeform: Shape 28">
              <a:extLst>
                <a:ext uri="{FF2B5EF4-FFF2-40B4-BE49-F238E27FC236}">
                  <a16:creationId xmlns:a16="http://schemas.microsoft.com/office/drawing/2014/main" id="{A103A32A-CA77-4DE9-A995-3D5359C914F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785ED30D-131B-4E04-A6AA-0BEDE0609288}"/>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27673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31802" y="260559"/>
            <a:ext cx="7104359" cy="768140"/>
          </a:xfrm>
          <a:prstGeom prst="rect">
            <a:avLst/>
          </a:prstGeom>
        </p:spPr>
        <p:txBody>
          <a:bodyPr/>
          <a:lstStyle/>
          <a:p>
            <a:r>
              <a:rPr lang="en-US"/>
              <a:t>Click to add text</a:t>
            </a:r>
          </a:p>
        </p:txBody>
      </p:sp>
      <p:sp>
        <p:nvSpPr>
          <p:cNvPr id="3" name="Content Placeholder 2"/>
          <p:cNvSpPr>
            <a:spLocks noGrp="1"/>
          </p:cNvSpPr>
          <p:nvPr>
            <p:ph idx="1" hasCustomPrompt="1"/>
          </p:nvPr>
        </p:nvSpPr>
        <p:spPr bwMode="gray"/>
        <p:txBody>
          <a:bodyPr/>
          <a:lstStyle>
            <a:lvl1pPr marL="0" marR="0" indent="0" algn="l" defTabSz="1219170" rtl="0" eaLnBrk="1" fontAlgn="auto" latinLnBrk="0" hangingPunct="1">
              <a:lnSpc>
                <a:spcPct val="100000"/>
              </a:lnSpc>
              <a:spcBef>
                <a:spcPts val="800"/>
              </a:spcBef>
              <a:spcAft>
                <a:spcPts val="0"/>
              </a:spcAft>
              <a:buClrTx/>
              <a:buSzTx/>
              <a:buFont typeface="Arial" pitchFamily="34" charset="0"/>
              <a:buNone/>
              <a:tabLst/>
              <a:defRPr/>
            </a:lvl1pPr>
            <a:lvl2pPr marL="0" marR="0" indent="0" algn="l" defTabSz="1219170" rtl="0" eaLnBrk="1" fontAlgn="auto" latinLnBrk="0" hangingPunct="1">
              <a:lnSpc>
                <a:spcPct val="100000"/>
              </a:lnSpc>
              <a:spcBef>
                <a:spcPts val="800"/>
              </a:spcBef>
              <a:spcAft>
                <a:spcPts val="0"/>
              </a:spcAft>
              <a:buClrTx/>
              <a:buSzTx/>
              <a:buFont typeface="Arial" pitchFamily="34" charset="0"/>
              <a:buNone/>
              <a:tabLst/>
              <a:defRPr sz="2133"/>
            </a:lvl2pPr>
            <a:lvl3pPr marL="241294"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3pPr>
            <a:lvl4pPr marL="479988"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4pPr>
            <a:lvl5pPr marL="719982"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5pPr>
            <a:lvl6pPr marL="719982"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6pPr>
            <a:lvl7pPr marL="719982"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7pPr>
            <a:lvl8pPr>
              <a:defRPr sz="2133"/>
            </a:lvl8pPr>
            <a:lvl9pPr marL="719982" marR="0" indent="-241294" algn="l" defTabSz="1219170" rtl="0" eaLnBrk="1" fontAlgn="auto" latinLnBrk="0" hangingPunct="1">
              <a:lnSpc>
                <a:spcPct val="100000"/>
              </a:lnSpc>
              <a:spcBef>
                <a:spcPts val="400"/>
              </a:spcBef>
              <a:spcAft>
                <a:spcPts val="0"/>
              </a:spcAft>
              <a:buClrTx/>
              <a:buSzTx/>
              <a:buFont typeface="Arial" pitchFamily="34" charset="0"/>
              <a:buChar char="•"/>
              <a:tabLst/>
              <a:defRPr sz="2133"/>
            </a:lvl9p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6"/>
            <a:r>
              <a:rPr lang="en-US" noProof="0"/>
              <a:t>Eighth level</a:t>
            </a:r>
          </a:p>
          <a:p>
            <a:pPr lvl="8"/>
            <a:r>
              <a:rPr lang="en-US" noProof="0"/>
              <a:t>Ninth level</a:t>
            </a:r>
          </a:p>
        </p:txBody>
      </p:sp>
      <p:sp>
        <p:nvSpPr>
          <p:cNvPr id="5" name="Textplatzhalter 6"/>
          <p:cNvSpPr>
            <a:spLocks noGrp="1"/>
          </p:cNvSpPr>
          <p:nvPr>
            <p:ph type="body" sz="quarter" idx="12" hasCustomPrompt="1"/>
          </p:nvPr>
        </p:nvSpPr>
        <p:spPr bwMode="gray">
          <a:xfrm>
            <a:off x="431800" y="6405413"/>
            <a:ext cx="11328400" cy="192616"/>
          </a:xfrm>
        </p:spPr>
        <p:txBody>
          <a:bodyPr tIns="0" bIns="36000" anchor="b" anchorCtr="0"/>
          <a:lstStyle>
            <a:lvl1pPr marL="0" indent="0">
              <a:spcBef>
                <a:spcPts val="0"/>
              </a:spcBef>
              <a:spcAft>
                <a:spcPts val="0"/>
              </a:spcAft>
              <a:buFont typeface="Arial" pitchFamily="34" charset="0"/>
              <a:buNone/>
              <a:defRPr sz="1067" baseline="0">
                <a:solidFill>
                  <a:schemeClr val="bg2"/>
                </a:solidFill>
              </a:defRPr>
            </a:lvl1pPr>
            <a:lvl2pPr marL="0" indent="0">
              <a:spcBef>
                <a:spcPts val="0"/>
              </a:spcBef>
              <a:spcAft>
                <a:spcPts val="0"/>
              </a:spcAft>
              <a:buFont typeface="Arial" pitchFamily="34" charset="0"/>
              <a:buNone/>
              <a:defRPr sz="1067">
                <a:solidFill>
                  <a:schemeClr val="bg2"/>
                </a:solidFill>
              </a:defRPr>
            </a:lvl2pPr>
            <a:lvl3pPr marL="0" indent="0">
              <a:spcBef>
                <a:spcPts val="0"/>
              </a:spcBef>
              <a:spcAft>
                <a:spcPts val="0"/>
              </a:spcAft>
              <a:buFont typeface="Arial" pitchFamily="34" charset="0"/>
              <a:buNone/>
              <a:defRPr sz="1067">
                <a:solidFill>
                  <a:schemeClr val="bg2"/>
                </a:solidFill>
              </a:defRPr>
            </a:lvl3pPr>
            <a:lvl4pPr marL="0" indent="0">
              <a:spcBef>
                <a:spcPts val="0"/>
              </a:spcBef>
              <a:spcAft>
                <a:spcPts val="0"/>
              </a:spcAft>
              <a:buNone/>
              <a:defRPr sz="1067">
                <a:solidFill>
                  <a:schemeClr val="bg2"/>
                </a:solidFill>
              </a:defRPr>
            </a:lvl4pPr>
            <a:lvl5pPr marL="0" indent="0">
              <a:spcBef>
                <a:spcPts val="400"/>
              </a:spcBef>
              <a:spcAft>
                <a:spcPts val="0"/>
              </a:spcAft>
              <a:buNone/>
              <a:defRPr sz="1200" b="0">
                <a:solidFill>
                  <a:schemeClr val="bg2"/>
                </a:solidFill>
              </a:defRPr>
            </a:lvl5pPr>
            <a:lvl6pPr marL="0" indent="0">
              <a:spcBef>
                <a:spcPts val="0"/>
              </a:spcBef>
              <a:buFont typeface="Arial" pitchFamily="34" charset="0"/>
              <a:buNone/>
              <a:defRPr sz="1067">
                <a:solidFill>
                  <a:schemeClr val="bg2"/>
                </a:solidFill>
              </a:defRPr>
            </a:lvl6pPr>
            <a:lvl7pPr marL="0" indent="0">
              <a:spcBef>
                <a:spcPts val="0"/>
              </a:spcBef>
              <a:buFont typeface="Arial" pitchFamily="34" charset="0"/>
              <a:buNone/>
              <a:defRPr sz="1067">
                <a:solidFill>
                  <a:schemeClr val="bg2"/>
                </a:solidFill>
              </a:defRPr>
            </a:lvl7pPr>
            <a:lvl8pPr marL="0" indent="0">
              <a:spcBef>
                <a:spcPts val="0"/>
              </a:spcBef>
              <a:buFont typeface="Arial" pitchFamily="34" charset="0"/>
              <a:buNone/>
              <a:defRPr sz="1067">
                <a:solidFill>
                  <a:schemeClr val="bg2"/>
                </a:solidFill>
              </a:defRPr>
            </a:lvl8pPr>
            <a:lvl9pPr marL="0" indent="0">
              <a:spcBef>
                <a:spcPts val="0"/>
              </a:spcBef>
              <a:buFont typeface="Arial" pitchFamily="34" charset="0"/>
              <a:buNone/>
              <a:defRPr sz="1067">
                <a:solidFill>
                  <a:schemeClr val="bg2"/>
                </a:solidFill>
              </a:defRPr>
            </a:lvl9pPr>
          </a:lstStyle>
          <a:p>
            <a:pPr lvl="0"/>
            <a:r>
              <a:rPr lang="en-US" noProof="0"/>
              <a:t>[Source information]</a:t>
            </a:r>
          </a:p>
        </p:txBody>
      </p:sp>
    </p:spTree>
    <p:extLst>
      <p:ext uri="{BB962C8B-B14F-4D97-AF65-F5344CB8AC3E}">
        <p14:creationId xmlns:p14="http://schemas.microsoft.com/office/powerpoint/2010/main" val="383705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Agenda - 4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2595253" y="3701747"/>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1787193"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2627913" y="2275138"/>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1787193"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2036443" y="2333498"/>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2036157" y="3759421"/>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1218873"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1216888"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99729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Agenda - 5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2595253" y="2978723"/>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2164474" y="4086351"/>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1787193"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2197129" y="1858636"/>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1787193"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5" name="Group 54">
            <a:extLst>
              <a:ext uri="{FF2B5EF4-FFF2-40B4-BE49-F238E27FC236}">
                <a16:creationId xmlns:a16="http://schemas.microsoft.com/office/drawing/2014/main" id="{2555D68F-F49F-4E49-9D51-FC43FE0C8327}"/>
              </a:ext>
            </a:extLst>
          </p:cNvPr>
          <p:cNvGrpSpPr/>
          <p:nvPr userDrawn="1"/>
        </p:nvGrpSpPr>
        <p:grpSpPr>
          <a:xfrm>
            <a:off x="2036157" y="3036397"/>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1559521" y="4141500"/>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1218873"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1590192" y="1948324"/>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1216888"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0788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Agenda - 6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2595253" y="344656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2164474" y="437343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1787193"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2197129" y="1592819"/>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2627913" y="2519690"/>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1787193"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2036443" y="2578050"/>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2036157" y="3504235"/>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1559521" y="4428581"/>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1218873"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1590192" y="1682507"/>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1216888"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14238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2005494"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1" name="Picture Placeholder 28">
            <a:extLst>
              <a:ext uri="{FF2B5EF4-FFF2-40B4-BE49-F238E27FC236}">
                <a16:creationId xmlns:a16="http://schemas.microsoft.com/office/drawing/2014/main" id="{A8C9737B-F1D2-4449-B391-D2848C52DAA4}"/>
              </a:ext>
            </a:extLst>
          </p:cNvPr>
          <p:cNvSpPr>
            <a:spLocks noGrp="1"/>
          </p:cNvSpPr>
          <p:nvPr>
            <p:ph type="pic" sz="quarter" idx="13" hasCustomPrompt="1"/>
          </p:nvPr>
        </p:nvSpPr>
        <p:spPr>
          <a:xfrm>
            <a:off x="7832246"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1531555"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7384553"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24" name="Group 23">
            <a:extLst>
              <a:ext uri="{FF2B5EF4-FFF2-40B4-BE49-F238E27FC236}">
                <a16:creationId xmlns:a16="http://schemas.microsoft.com/office/drawing/2014/main" id="{7B4BB0F8-5F20-43D9-B9E6-B78836F78D28}"/>
              </a:ext>
            </a:extLst>
          </p:cNvPr>
          <p:cNvGrpSpPr/>
          <p:nvPr userDrawn="1"/>
        </p:nvGrpSpPr>
        <p:grpSpPr>
          <a:xfrm>
            <a:off x="7528214" y="1766014"/>
            <a:ext cx="2952679" cy="2952678"/>
            <a:chOff x="4929980" y="-2105343"/>
            <a:chExt cx="8518537" cy="8518537"/>
          </a:xfrm>
        </p:grpSpPr>
        <p:sp>
          <p:nvSpPr>
            <p:cNvPr id="26" name="Oval 25">
              <a:extLst>
                <a:ext uri="{FF2B5EF4-FFF2-40B4-BE49-F238E27FC236}">
                  <a16:creationId xmlns:a16="http://schemas.microsoft.com/office/drawing/2014/main" id="{890BB00B-2E18-4182-8E15-9D392480CBF8}"/>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7DAC5611-9180-429D-BC32-F15CB72C2D8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5" name="Group 34">
            <a:extLst>
              <a:ext uri="{FF2B5EF4-FFF2-40B4-BE49-F238E27FC236}">
                <a16:creationId xmlns:a16="http://schemas.microsoft.com/office/drawing/2014/main" id="{697B9C2C-94B1-4284-B1C5-AD932D5DCD02}"/>
              </a:ext>
            </a:extLst>
          </p:cNvPr>
          <p:cNvGrpSpPr/>
          <p:nvPr userDrawn="1"/>
        </p:nvGrpSpPr>
        <p:grpSpPr>
          <a:xfrm>
            <a:off x="1675217" y="1766014"/>
            <a:ext cx="2952679" cy="2952678"/>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448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1336434"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0" name="Picture Placeholder 28">
            <a:extLst>
              <a:ext uri="{FF2B5EF4-FFF2-40B4-BE49-F238E27FC236}">
                <a16:creationId xmlns:a16="http://schemas.microsoft.com/office/drawing/2014/main" id="{F5502B49-631F-4D58-BD93-CEFC01C62DC9}"/>
              </a:ext>
            </a:extLst>
          </p:cNvPr>
          <p:cNvSpPr>
            <a:spLocks noGrp="1"/>
          </p:cNvSpPr>
          <p:nvPr>
            <p:ph type="pic" sz="quarter" idx="12" hasCustomPrompt="1"/>
          </p:nvPr>
        </p:nvSpPr>
        <p:spPr>
          <a:xfrm>
            <a:off x="4906699"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1" name="Picture Placeholder 28">
            <a:extLst>
              <a:ext uri="{FF2B5EF4-FFF2-40B4-BE49-F238E27FC236}">
                <a16:creationId xmlns:a16="http://schemas.microsoft.com/office/drawing/2014/main" id="{A8C9737B-F1D2-4449-B391-D2848C52DAA4}"/>
              </a:ext>
            </a:extLst>
          </p:cNvPr>
          <p:cNvSpPr>
            <a:spLocks noGrp="1"/>
          </p:cNvSpPr>
          <p:nvPr>
            <p:ph type="pic" sz="quarter" idx="13" hasCustomPrompt="1"/>
          </p:nvPr>
        </p:nvSpPr>
        <p:spPr>
          <a:xfrm>
            <a:off x="8501306"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862495"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7" name="Text Placeholder 35">
            <a:extLst>
              <a:ext uri="{FF2B5EF4-FFF2-40B4-BE49-F238E27FC236}">
                <a16:creationId xmlns:a16="http://schemas.microsoft.com/office/drawing/2014/main" id="{2B35DFB9-8F68-4D9B-9E49-028EC5D48BC2}"/>
              </a:ext>
            </a:extLst>
          </p:cNvPr>
          <p:cNvSpPr>
            <a:spLocks noGrp="1"/>
          </p:cNvSpPr>
          <p:nvPr>
            <p:ph type="body" sz="quarter" idx="18" hasCustomPrompt="1"/>
          </p:nvPr>
        </p:nvSpPr>
        <p:spPr>
          <a:xfrm>
            <a:off x="4467739"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8053613"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18" name="Group 17">
            <a:extLst>
              <a:ext uri="{FF2B5EF4-FFF2-40B4-BE49-F238E27FC236}">
                <a16:creationId xmlns:a16="http://schemas.microsoft.com/office/drawing/2014/main" id="{EF4434E8-7B42-44D6-8060-98F079B65634}"/>
              </a:ext>
            </a:extLst>
          </p:cNvPr>
          <p:cNvGrpSpPr/>
          <p:nvPr userDrawn="1"/>
        </p:nvGrpSpPr>
        <p:grpSpPr>
          <a:xfrm>
            <a:off x="4607490" y="1766014"/>
            <a:ext cx="2952679" cy="2952678"/>
            <a:chOff x="4929980" y="-2105343"/>
            <a:chExt cx="8518537" cy="8518537"/>
          </a:xfrm>
        </p:grpSpPr>
        <p:sp>
          <p:nvSpPr>
            <p:cNvPr id="20" name="Oval 19">
              <a:extLst>
                <a:ext uri="{FF2B5EF4-FFF2-40B4-BE49-F238E27FC236}">
                  <a16:creationId xmlns:a16="http://schemas.microsoft.com/office/drawing/2014/main" id="{1739BB32-0398-4455-8EB1-48C67BB8EC5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Block Arc 21">
              <a:extLst>
                <a:ext uri="{FF2B5EF4-FFF2-40B4-BE49-F238E27FC236}">
                  <a16:creationId xmlns:a16="http://schemas.microsoft.com/office/drawing/2014/main" id="{978DEAE8-3814-42B1-BCC2-1E3CEF3BFD0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24" name="Group 23">
            <a:extLst>
              <a:ext uri="{FF2B5EF4-FFF2-40B4-BE49-F238E27FC236}">
                <a16:creationId xmlns:a16="http://schemas.microsoft.com/office/drawing/2014/main" id="{7B4BB0F8-5F20-43D9-B9E6-B78836F78D28}"/>
              </a:ext>
            </a:extLst>
          </p:cNvPr>
          <p:cNvGrpSpPr/>
          <p:nvPr userDrawn="1"/>
        </p:nvGrpSpPr>
        <p:grpSpPr>
          <a:xfrm>
            <a:off x="8197274" y="1766014"/>
            <a:ext cx="2952679" cy="2952678"/>
            <a:chOff x="4929980" y="-2105343"/>
            <a:chExt cx="8518537" cy="8518537"/>
          </a:xfrm>
        </p:grpSpPr>
        <p:sp>
          <p:nvSpPr>
            <p:cNvPr id="26" name="Oval 25">
              <a:extLst>
                <a:ext uri="{FF2B5EF4-FFF2-40B4-BE49-F238E27FC236}">
                  <a16:creationId xmlns:a16="http://schemas.microsoft.com/office/drawing/2014/main" id="{890BB00B-2E18-4182-8E15-9D392480CBF8}"/>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7DAC5611-9180-429D-BC32-F15CB72C2D8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5" name="Group 34">
            <a:extLst>
              <a:ext uri="{FF2B5EF4-FFF2-40B4-BE49-F238E27FC236}">
                <a16:creationId xmlns:a16="http://schemas.microsoft.com/office/drawing/2014/main" id="{697B9C2C-94B1-4284-B1C5-AD932D5DCD02}"/>
              </a:ext>
            </a:extLst>
          </p:cNvPr>
          <p:cNvGrpSpPr/>
          <p:nvPr userDrawn="1"/>
        </p:nvGrpSpPr>
        <p:grpSpPr>
          <a:xfrm>
            <a:off x="1006157" y="1766014"/>
            <a:ext cx="2952679" cy="2952678"/>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08232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936352"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741716"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7" name="Text Placeholder 35">
            <a:extLst>
              <a:ext uri="{FF2B5EF4-FFF2-40B4-BE49-F238E27FC236}">
                <a16:creationId xmlns:a16="http://schemas.microsoft.com/office/drawing/2014/main" id="{2B35DFB9-8F68-4D9B-9E49-028EC5D48BC2}"/>
              </a:ext>
            </a:extLst>
          </p:cNvPr>
          <p:cNvSpPr>
            <a:spLocks noGrp="1"/>
          </p:cNvSpPr>
          <p:nvPr>
            <p:ph type="body" sz="quarter" idx="18" hasCustomPrompt="1"/>
          </p:nvPr>
        </p:nvSpPr>
        <p:spPr>
          <a:xfrm>
            <a:off x="3561452"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6392816"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35" name="Group 34">
            <a:extLst>
              <a:ext uri="{FF2B5EF4-FFF2-40B4-BE49-F238E27FC236}">
                <a16:creationId xmlns:a16="http://schemas.microsoft.com/office/drawing/2014/main" id="{697B9C2C-94B1-4284-B1C5-AD932D5DCD02}"/>
              </a:ext>
            </a:extLst>
          </p:cNvPr>
          <p:cNvGrpSpPr/>
          <p:nvPr userDrawn="1"/>
        </p:nvGrpSpPr>
        <p:grpSpPr>
          <a:xfrm>
            <a:off x="711306" y="1676800"/>
            <a:ext cx="2220820" cy="2220819"/>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1" name="Text Placeholder 35">
            <a:extLst>
              <a:ext uri="{FF2B5EF4-FFF2-40B4-BE49-F238E27FC236}">
                <a16:creationId xmlns:a16="http://schemas.microsoft.com/office/drawing/2014/main" id="{A2921C9D-745D-4FE6-9ABF-A84CFF9783C0}"/>
              </a:ext>
            </a:extLst>
          </p:cNvPr>
          <p:cNvSpPr>
            <a:spLocks noGrp="1"/>
          </p:cNvSpPr>
          <p:nvPr>
            <p:ph type="body" sz="quarter" idx="20" hasCustomPrompt="1"/>
          </p:nvPr>
        </p:nvSpPr>
        <p:spPr>
          <a:xfrm>
            <a:off x="9225098"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23" name="Picture Placeholder 28">
            <a:extLst>
              <a:ext uri="{FF2B5EF4-FFF2-40B4-BE49-F238E27FC236}">
                <a16:creationId xmlns:a16="http://schemas.microsoft.com/office/drawing/2014/main" id="{1E233DBB-3AE2-44C7-8E41-9CB8CF9297AE}"/>
              </a:ext>
            </a:extLst>
          </p:cNvPr>
          <p:cNvSpPr>
            <a:spLocks noGrp="1"/>
          </p:cNvSpPr>
          <p:nvPr>
            <p:ph type="pic" sz="quarter" idx="21" hasCustomPrompt="1"/>
          </p:nvPr>
        </p:nvSpPr>
        <p:spPr>
          <a:xfrm>
            <a:off x="3756088"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5" name="Group 24">
            <a:extLst>
              <a:ext uri="{FF2B5EF4-FFF2-40B4-BE49-F238E27FC236}">
                <a16:creationId xmlns:a16="http://schemas.microsoft.com/office/drawing/2014/main" id="{0E97927C-A23D-4804-9DA5-2031731CE763}"/>
              </a:ext>
            </a:extLst>
          </p:cNvPr>
          <p:cNvGrpSpPr/>
          <p:nvPr userDrawn="1"/>
        </p:nvGrpSpPr>
        <p:grpSpPr>
          <a:xfrm>
            <a:off x="3531042" y="1676800"/>
            <a:ext cx="2220820" cy="2220819"/>
            <a:chOff x="4929980" y="-2105343"/>
            <a:chExt cx="8518537" cy="8518537"/>
          </a:xfrm>
        </p:grpSpPr>
        <p:sp>
          <p:nvSpPr>
            <p:cNvPr id="32" name="Oval 31">
              <a:extLst>
                <a:ext uri="{FF2B5EF4-FFF2-40B4-BE49-F238E27FC236}">
                  <a16:creationId xmlns:a16="http://schemas.microsoft.com/office/drawing/2014/main" id="{EC599342-8F7D-498C-A5EF-17678188AFD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F399682B-CA93-4A9E-8C67-B6AF3A0D66A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1" name="Picture Placeholder 28">
            <a:extLst>
              <a:ext uri="{FF2B5EF4-FFF2-40B4-BE49-F238E27FC236}">
                <a16:creationId xmlns:a16="http://schemas.microsoft.com/office/drawing/2014/main" id="{72AF3928-8F83-4C24-836E-0D08E9BF1D94}"/>
              </a:ext>
            </a:extLst>
          </p:cNvPr>
          <p:cNvSpPr>
            <a:spLocks noGrp="1"/>
          </p:cNvSpPr>
          <p:nvPr>
            <p:ph type="pic" sz="quarter" idx="22" hasCustomPrompt="1"/>
          </p:nvPr>
        </p:nvSpPr>
        <p:spPr>
          <a:xfrm>
            <a:off x="6587452"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2" name="Group 41">
            <a:extLst>
              <a:ext uri="{FF2B5EF4-FFF2-40B4-BE49-F238E27FC236}">
                <a16:creationId xmlns:a16="http://schemas.microsoft.com/office/drawing/2014/main" id="{98A1100E-2D5F-447B-ADF3-2B63D36F9339}"/>
              </a:ext>
            </a:extLst>
          </p:cNvPr>
          <p:cNvGrpSpPr/>
          <p:nvPr userDrawn="1"/>
        </p:nvGrpSpPr>
        <p:grpSpPr>
          <a:xfrm>
            <a:off x="6362406" y="1676800"/>
            <a:ext cx="2220820" cy="2220819"/>
            <a:chOff x="4929980" y="-2105343"/>
            <a:chExt cx="8518537" cy="8518537"/>
          </a:xfrm>
        </p:grpSpPr>
        <p:sp>
          <p:nvSpPr>
            <p:cNvPr id="43" name="Oval 42">
              <a:extLst>
                <a:ext uri="{FF2B5EF4-FFF2-40B4-BE49-F238E27FC236}">
                  <a16:creationId xmlns:a16="http://schemas.microsoft.com/office/drawing/2014/main" id="{F897910E-D648-446E-8C4D-2C9EDA5353E7}"/>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4" name="Block Arc 43">
              <a:extLst>
                <a:ext uri="{FF2B5EF4-FFF2-40B4-BE49-F238E27FC236}">
                  <a16:creationId xmlns:a16="http://schemas.microsoft.com/office/drawing/2014/main" id="{D539B280-E9CB-45DE-9432-9690B23BA763}"/>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5" name="Picture Placeholder 28">
            <a:extLst>
              <a:ext uri="{FF2B5EF4-FFF2-40B4-BE49-F238E27FC236}">
                <a16:creationId xmlns:a16="http://schemas.microsoft.com/office/drawing/2014/main" id="{147E896A-2F85-4A0D-93D6-898B6EF5C209}"/>
              </a:ext>
            </a:extLst>
          </p:cNvPr>
          <p:cNvSpPr>
            <a:spLocks noGrp="1"/>
          </p:cNvSpPr>
          <p:nvPr>
            <p:ph type="pic" sz="quarter" idx="23" hasCustomPrompt="1"/>
          </p:nvPr>
        </p:nvSpPr>
        <p:spPr>
          <a:xfrm>
            <a:off x="9419734"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6" name="Group 45">
            <a:extLst>
              <a:ext uri="{FF2B5EF4-FFF2-40B4-BE49-F238E27FC236}">
                <a16:creationId xmlns:a16="http://schemas.microsoft.com/office/drawing/2014/main" id="{B71CE44B-8D82-4006-A588-18DA7024907F}"/>
              </a:ext>
            </a:extLst>
          </p:cNvPr>
          <p:cNvGrpSpPr/>
          <p:nvPr userDrawn="1"/>
        </p:nvGrpSpPr>
        <p:grpSpPr>
          <a:xfrm>
            <a:off x="9194688" y="1676800"/>
            <a:ext cx="2220820" cy="2220819"/>
            <a:chOff x="4929980" y="-2105343"/>
            <a:chExt cx="8518537" cy="8518537"/>
          </a:xfrm>
        </p:grpSpPr>
        <p:sp>
          <p:nvSpPr>
            <p:cNvPr id="47" name="Oval 46">
              <a:extLst>
                <a:ext uri="{FF2B5EF4-FFF2-40B4-BE49-F238E27FC236}">
                  <a16:creationId xmlns:a16="http://schemas.microsoft.com/office/drawing/2014/main" id="{59F6C33E-1231-4FC7-9E7A-034FE55372B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8" name="Block Arc 47">
              <a:extLst>
                <a:ext uri="{FF2B5EF4-FFF2-40B4-BE49-F238E27FC236}">
                  <a16:creationId xmlns:a16="http://schemas.microsoft.com/office/drawing/2014/main" id="{AB3D579F-32F2-4EBA-ACF9-33EB3454D48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80345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only">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grpSp>
        <p:nvGrpSpPr>
          <p:cNvPr id="24" name="Group 23">
            <a:extLst>
              <a:ext uri="{FF2B5EF4-FFF2-40B4-BE49-F238E27FC236}">
                <a16:creationId xmlns:a16="http://schemas.microsoft.com/office/drawing/2014/main" id="{583400DA-98F6-4A32-BD09-E3CBEE8F0205}"/>
              </a:ext>
            </a:extLst>
          </p:cNvPr>
          <p:cNvGrpSpPr/>
          <p:nvPr userDrawn="1"/>
        </p:nvGrpSpPr>
        <p:grpSpPr>
          <a:xfrm>
            <a:off x="11359566" y="-736895"/>
            <a:ext cx="1662939" cy="1555154"/>
            <a:chOff x="8322199" y="2445784"/>
            <a:chExt cx="1662939" cy="1555154"/>
          </a:xfrm>
        </p:grpSpPr>
        <p:sp>
          <p:nvSpPr>
            <p:cNvPr id="25" name="Freeform: Shape 24">
              <a:extLst>
                <a:ext uri="{FF2B5EF4-FFF2-40B4-BE49-F238E27FC236}">
                  <a16:creationId xmlns:a16="http://schemas.microsoft.com/office/drawing/2014/main" id="{061488E2-A94A-4B89-A0F5-D22E5306E382}"/>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6" name="Freeform: Shape 25">
              <a:extLst>
                <a:ext uri="{FF2B5EF4-FFF2-40B4-BE49-F238E27FC236}">
                  <a16:creationId xmlns:a16="http://schemas.microsoft.com/office/drawing/2014/main" id="{9B696F18-B655-4720-8323-099DB18E276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AD5069CD-5FF1-467E-8E4A-2E80341556A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54923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ral picture for quote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sp>
        <p:nvSpPr>
          <p:cNvPr id="10" name="Picture Placeholder 28">
            <a:extLst>
              <a:ext uri="{FF2B5EF4-FFF2-40B4-BE49-F238E27FC236}">
                <a16:creationId xmlns:a16="http://schemas.microsoft.com/office/drawing/2014/main" id="{EE85294E-065D-4F40-8417-79B49AF9CC62}"/>
              </a:ext>
            </a:extLst>
          </p:cNvPr>
          <p:cNvSpPr>
            <a:spLocks noGrp="1"/>
          </p:cNvSpPr>
          <p:nvPr>
            <p:ph type="pic" sz="quarter" idx="11" hasCustomPrompt="1"/>
          </p:nvPr>
        </p:nvSpPr>
        <p:spPr>
          <a:xfrm>
            <a:off x="4987651" y="2698608"/>
            <a:ext cx="2166901" cy="216836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 of target group example</a:t>
            </a:r>
          </a:p>
          <a:p>
            <a:endParaRPr lang="en-GB"/>
          </a:p>
        </p:txBody>
      </p:sp>
      <p:grpSp>
        <p:nvGrpSpPr>
          <p:cNvPr id="11" name="Group 10">
            <a:extLst>
              <a:ext uri="{FF2B5EF4-FFF2-40B4-BE49-F238E27FC236}">
                <a16:creationId xmlns:a16="http://schemas.microsoft.com/office/drawing/2014/main" id="{882705D6-584C-4856-AFD9-409DB5A7E64E}"/>
              </a:ext>
            </a:extLst>
          </p:cNvPr>
          <p:cNvGrpSpPr/>
          <p:nvPr userDrawn="1"/>
        </p:nvGrpSpPr>
        <p:grpSpPr>
          <a:xfrm>
            <a:off x="4711806" y="2449926"/>
            <a:ext cx="2717694" cy="2717693"/>
            <a:chOff x="4929980" y="-2105343"/>
            <a:chExt cx="8518537" cy="8518537"/>
          </a:xfrm>
        </p:grpSpPr>
        <p:sp>
          <p:nvSpPr>
            <p:cNvPr id="12" name="Oval 11">
              <a:extLst>
                <a:ext uri="{FF2B5EF4-FFF2-40B4-BE49-F238E27FC236}">
                  <a16:creationId xmlns:a16="http://schemas.microsoft.com/office/drawing/2014/main" id="{93963EBB-D017-4909-96B6-0E72AB6B720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Block Arc 12">
              <a:extLst>
                <a:ext uri="{FF2B5EF4-FFF2-40B4-BE49-F238E27FC236}">
                  <a16:creationId xmlns:a16="http://schemas.microsoft.com/office/drawing/2014/main" id="{B0B81386-D79D-4650-ACE6-568862D99EB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443DACBC-CFA8-4758-81E1-1545024F4A4A}"/>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AE1BE1A8-C677-4B86-B30A-24C09142579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E6B5728-5662-4342-91A0-022143235C1D}"/>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6DB06FB4-6359-4A12-9DD5-D8F13AACAF59}"/>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8762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Author/da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D2A207-E54A-6AD1-75B0-C1296A050F1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754026"/>
            <a:ext cx="12404548" cy="8269699"/>
          </a:xfrm>
          <a:prstGeom prst="rect">
            <a:avLst/>
          </a:prstGeom>
        </p:spPr>
      </p:pic>
      <p:sp>
        <p:nvSpPr>
          <p:cNvPr id="20" name="Freeform: Shape 19">
            <a:extLst>
              <a:ext uri="{FF2B5EF4-FFF2-40B4-BE49-F238E27FC236}">
                <a16:creationId xmlns:a16="http://schemas.microsoft.com/office/drawing/2014/main" id="{3AECABEC-6E8A-4D6A-9910-CFBBEB2E3BA7}"/>
              </a:ext>
            </a:extLst>
          </p:cNvPr>
          <p:cNvSpPr/>
          <p:nvPr userDrawn="1"/>
        </p:nvSpPr>
        <p:spPr bwMode="gray">
          <a:xfrm>
            <a:off x="717461" y="7115"/>
            <a:ext cx="7200000" cy="5739774"/>
          </a:xfrm>
          <a:custGeom>
            <a:avLst/>
            <a:gdLst>
              <a:gd name="connsiteX0" fmla="*/ 709777 w 7200000"/>
              <a:gd name="connsiteY0" fmla="*/ 0 h 5739774"/>
              <a:gd name="connsiteX1" fmla="*/ 6490223 w 7200000"/>
              <a:gd name="connsiteY1" fmla="*/ 0 h 5739774"/>
              <a:gd name="connsiteX2" fmla="*/ 6585177 w 7200000"/>
              <a:gd name="connsiteY2" fmla="*/ 126980 h 5739774"/>
              <a:gd name="connsiteX3" fmla="*/ 7200000 w 7200000"/>
              <a:gd name="connsiteY3" fmla="*/ 2139774 h 5739774"/>
              <a:gd name="connsiteX4" fmla="*/ 3600000 w 7200000"/>
              <a:gd name="connsiteY4" fmla="*/ 5739774 h 5739774"/>
              <a:gd name="connsiteX5" fmla="*/ 0 w 7200000"/>
              <a:gd name="connsiteY5" fmla="*/ 2139774 h 5739774"/>
              <a:gd name="connsiteX6" fmla="*/ 614824 w 7200000"/>
              <a:gd name="connsiteY6" fmla="*/ 126980 h 57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000" h="5739774">
                <a:moveTo>
                  <a:pt x="709777" y="0"/>
                </a:moveTo>
                <a:lnTo>
                  <a:pt x="6490223" y="0"/>
                </a:lnTo>
                <a:lnTo>
                  <a:pt x="6585177" y="126980"/>
                </a:lnTo>
                <a:cubicBezTo>
                  <a:pt x="6973344" y="701544"/>
                  <a:pt x="7200000" y="1394190"/>
                  <a:pt x="7200000" y="2139774"/>
                </a:cubicBezTo>
                <a:cubicBezTo>
                  <a:pt x="7200000" y="4127999"/>
                  <a:pt x="5588225" y="5739774"/>
                  <a:pt x="3600000" y="5739774"/>
                </a:cubicBezTo>
                <a:cubicBezTo>
                  <a:pt x="1611775" y="5739774"/>
                  <a:pt x="0" y="4127999"/>
                  <a:pt x="0" y="2139774"/>
                </a:cubicBezTo>
                <a:cubicBezTo>
                  <a:pt x="0" y="1394190"/>
                  <a:pt x="226656" y="701544"/>
                  <a:pt x="614824" y="12698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Freeform: Shape 21">
            <a:extLst>
              <a:ext uri="{FF2B5EF4-FFF2-40B4-BE49-F238E27FC236}">
                <a16:creationId xmlns:a16="http://schemas.microsoft.com/office/drawing/2014/main" id="{6160892F-4CB4-401E-89DF-9AB26D922B01}"/>
              </a:ext>
            </a:extLst>
          </p:cNvPr>
          <p:cNvSpPr/>
          <p:nvPr userDrawn="1"/>
        </p:nvSpPr>
        <p:spPr bwMode="gray">
          <a:xfrm>
            <a:off x="-259215" y="-1"/>
            <a:ext cx="8967106" cy="6761650"/>
          </a:xfrm>
          <a:custGeom>
            <a:avLst/>
            <a:gdLst>
              <a:gd name="connsiteX0" fmla="*/ 622196 w 8967106"/>
              <a:gd name="connsiteY0" fmla="*/ 0 h 6761650"/>
              <a:gd name="connsiteX1" fmla="*/ 8344910 w 8967106"/>
              <a:gd name="connsiteY1" fmla="*/ 0 h 6761650"/>
              <a:gd name="connsiteX2" fmla="*/ 8425966 w 8967106"/>
              <a:gd name="connsiteY2" fmla="*/ 140970 h 6761650"/>
              <a:gd name="connsiteX3" fmla="*/ 8967106 w 8967106"/>
              <a:gd name="connsiteY3" fmla="*/ 2278097 h 6761650"/>
              <a:gd name="connsiteX4" fmla="*/ 4483553 w 8967106"/>
              <a:gd name="connsiteY4" fmla="*/ 6761650 h 6761650"/>
              <a:gd name="connsiteX5" fmla="*/ 0 w 8967106"/>
              <a:gd name="connsiteY5" fmla="*/ 2278097 h 6761650"/>
              <a:gd name="connsiteX6" fmla="*/ 541141 w 8967106"/>
              <a:gd name="connsiteY6" fmla="*/ 140970 h 676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7106" h="6761650">
                <a:moveTo>
                  <a:pt x="622196" y="0"/>
                </a:moveTo>
                <a:lnTo>
                  <a:pt x="8344910" y="0"/>
                </a:lnTo>
                <a:lnTo>
                  <a:pt x="8425966" y="140970"/>
                </a:lnTo>
                <a:cubicBezTo>
                  <a:pt x="8771075" y="776259"/>
                  <a:pt x="8967106" y="1504285"/>
                  <a:pt x="8967106" y="2278097"/>
                </a:cubicBezTo>
                <a:cubicBezTo>
                  <a:pt x="8967106" y="4754295"/>
                  <a:pt x="6959751" y="6761650"/>
                  <a:pt x="4483553" y="6761650"/>
                </a:cubicBezTo>
                <a:cubicBezTo>
                  <a:pt x="2007355" y="6761650"/>
                  <a:pt x="0" y="4754295"/>
                  <a:pt x="0" y="2278097"/>
                </a:cubicBezTo>
                <a:cubicBezTo>
                  <a:pt x="0" y="1504285"/>
                  <a:pt x="196031" y="776259"/>
                  <a:pt x="541141" y="140970"/>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CD0B1F80-C3AB-418E-B9A2-58E18D64584E}"/>
              </a:ext>
            </a:extLst>
          </p:cNvPr>
          <p:cNvSpPr/>
          <p:nvPr/>
        </p:nvSpPr>
        <p:spPr bwMode="gray">
          <a:xfrm rot="5400000">
            <a:off x="-159968" y="424450"/>
            <a:ext cx="6208347" cy="5359449"/>
          </a:xfrm>
          <a:custGeom>
            <a:avLst/>
            <a:gdLst>
              <a:gd name="connsiteX0" fmla="*/ 0 w 6208347"/>
              <a:gd name="connsiteY0" fmla="*/ 4722694 h 5359449"/>
              <a:gd name="connsiteX1" fmla="*/ 0 w 6208347"/>
              <a:gd name="connsiteY1" fmla="*/ 4366807 h 5359449"/>
              <a:gd name="connsiteX2" fmla="*/ 256093 w 6208347"/>
              <a:gd name="connsiteY2" fmla="*/ 4536395 h 5359449"/>
              <a:gd name="connsiteX3" fmla="*/ 3420683 w 6208347"/>
              <a:gd name="connsiteY3" fmla="*/ 4849855 h 5359449"/>
              <a:gd name="connsiteX4" fmla="*/ 5706273 w 6208347"/>
              <a:gd name="connsiteY4" fmla="*/ 96449 h 5359449"/>
              <a:gd name="connsiteX5" fmla="*/ 5984078 w 6208347"/>
              <a:gd name="connsiteY5" fmla="*/ 0 h 5359449"/>
              <a:gd name="connsiteX6" fmla="*/ 3518820 w 6208347"/>
              <a:gd name="connsiteY6" fmla="*/ 5127067 h 5359449"/>
              <a:gd name="connsiteX7" fmla="*/ 105463 w 6208347"/>
              <a:gd name="connsiteY7" fmla="*/ 4788966 h 535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347" h="5359449">
                <a:moveTo>
                  <a:pt x="0" y="4722694"/>
                </a:moveTo>
                <a:lnTo>
                  <a:pt x="0" y="4366807"/>
                </a:lnTo>
                <a:lnTo>
                  <a:pt x="256093" y="4536395"/>
                </a:lnTo>
                <a:cubicBezTo>
                  <a:pt x="1178776" y="5085983"/>
                  <a:pt x="2329856" y="5236016"/>
                  <a:pt x="3420683" y="4849855"/>
                </a:cubicBezTo>
                <a:cubicBezTo>
                  <a:pt x="5359931" y="4163346"/>
                  <a:pt x="6380985" y="2039834"/>
                  <a:pt x="5706273" y="96449"/>
                </a:cubicBezTo>
                <a:lnTo>
                  <a:pt x="5984078" y="0"/>
                </a:lnTo>
                <a:cubicBezTo>
                  <a:pt x="6711828" y="2096152"/>
                  <a:pt x="5610511" y="4386592"/>
                  <a:pt x="3518820" y="5127067"/>
                </a:cubicBezTo>
                <a:cubicBezTo>
                  <a:pt x="2342244" y="5543584"/>
                  <a:pt x="1100678" y="5381757"/>
                  <a:pt x="105463" y="4788966"/>
                </a:cubicBezTo>
                <a:close/>
              </a:path>
            </a:pathLst>
          </a:cu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01B73C8F-D108-43A8-84E6-6E8836CC9DB7}"/>
              </a:ext>
            </a:extLst>
          </p:cNvPr>
          <p:cNvSpPr/>
          <p:nvPr userDrawn="1"/>
        </p:nvSpPr>
        <p:spPr bwMode="gray">
          <a:xfrm>
            <a:off x="0" y="2"/>
            <a:ext cx="12192000" cy="10156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7B5CB471-5BAD-468A-A09D-F60F536A94EE}"/>
              </a:ext>
            </a:extLst>
          </p:cNvPr>
          <p:cNvSpPr/>
          <p:nvPr userDrawn="1"/>
        </p:nvSpPr>
        <p:spPr bwMode="gray">
          <a:xfrm>
            <a:off x="905833" y="0"/>
            <a:ext cx="6758457" cy="5515010"/>
          </a:xfrm>
          <a:custGeom>
            <a:avLst/>
            <a:gdLst>
              <a:gd name="connsiteX0" fmla="*/ 719776 w 6758457"/>
              <a:gd name="connsiteY0" fmla="*/ 0 h 5515010"/>
              <a:gd name="connsiteX1" fmla="*/ 1579579 w 6758457"/>
              <a:gd name="connsiteY1" fmla="*/ 0 h 5515010"/>
              <a:gd name="connsiteX2" fmla="*/ 1573506 w 6758457"/>
              <a:gd name="connsiteY2" fmla="*/ 4931 h 5515010"/>
              <a:gd name="connsiteX3" fmla="*/ 804504 w 6758457"/>
              <a:gd name="connsiteY3" fmla="*/ 3063053 h 5515010"/>
              <a:gd name="connsiteX4" fmla="*/ 3609155 w 6758457"/>
              <a:gd name="connsiteY4" fmla="*/ 4877641 h 5515010"/>
              <a:gd name="connsiteX5" fmla="*/ 6142599 w 6758457"/>
              <a:gd name="connsiteY5" fmla="*/ 2700381 h 5515010"/>
              <a:gd name="connsiteX6" fmla="*/ 6758457 w 6758457"/>
              <a:gd name="connsiteY6" fmla="*/ 2837306 h 5515010"/>
              <a:gd name="connsiteX7" fmla="*/ 3651919 w 6758457"/>
              <a:gd name="connsiteY7" fmla="*/ 5507087 h 5515010"/>
              <a:gd name="connsiteX8" fmla="*/ 212823 w 6758457"/>
              <a:gd name="connsiteY8" fmla="*/ 3282018 h 5515010"/>
              <a:gd name="connsiteX9" fmla="*/ 606597 w 6758457"/>
              <a:gd name="connsiteY9" fmla="*/ 150498 h 551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8457" h="5515010">
                <a:moveTo>
                  <a:pt x="719776" y="0"/>
                </a:moveTo>
                <a:lnTo>
                  <a:pt x="1579579" y="0"/>
                </a:lnTo>
                <a:lnTo>
                  <a:pt x="1573506" y="4931"/>
                </a:lnTo>
                <a:cubicBezTo>
                  <a:pt x="716037" y="761806"/>
                  <a:pt x="402131" y="1975773"/>
                  <a:pt x="804504" y="3063053"/>
                </a:cubicBezTo>
                <a:cubicBezTo>
                  <a:pt x="1233702" y="4222818"/>
                  <a:pt x="2375364" y="4961465"/>
                  <a:pt x="3609155" y="4877641"/>
                </a:cubicBezTo>
                <a:cubicBezTo>
                  <a:pt x="4842946" y="4793817"/>
                  <a:pt x="5874211" y="3907541"/>
                  <a:pt x="6142599" y="2700381"/>
                </a:cubicBezTo>
                <a:lnTo>
                  <a:pt x="6758457" y="2837306"/>
                </a:lnTo>
                <a:cubicBezTo>
                  <a:pt x="6429356" y="4317539"/>
                  <a:pt x="5164807" y="5404301"/>
                  <a:pt x="3651919" y="5507087"/>
                </a:cubicBezTo>
                <a:cubicBezTo>
                  <a:pt x="2139030" y="5609873"/>
                  <a:pt x="739110" y="4704135"/>
                  <a:pt x="212823" y="3282018"/>
                </a:cubicBezTo>
                <a:cubicBezTo>
                  <a:pt x="-181892" y="2215430"/>
                  <a:pt x="-14490" y="1049420"/>
                  <a:pt x="606597" y="150498"/>
                </a:cubicBezTo>
                <a:close/>
              </a:path>
            </a:pathLst>
          </a:custGeom>
          <a:gradFill flip="none" rotWithShape="1">
            <a:gsLst>
              <a:gs pos="0">
                <a:srgbClr val="007DC3"/>
              </a:gs>
              <a:gs pos="92000">
                <a:srgbClr val="264283">
                  <a:alpha val="6000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Title 1">
            <a:extLst>
              <a:ext uri="{FF2B5EF4-FFF2-40B4-BE49-F238E27FC236}">
                <a16:creationId xmlns:a16="http://schemas.microsoft.com/office/drawing/2014/main" id="{9B2E1480-C413-46D7-A25C-204344B8B2A3}"/>
              </a:ext>
            </a:extLst>
          </p:cNvPr>
          <p:cNvSpPr>
            <a:spLocks noGrp="1"/>
          </p:cNvSpPr>
          <p:nvPr userDrawn="1">
            <p:ph type="ctrTitle" hasCustomPrompt="1"/>
          </p:nvPr>
        </p:nvSpPr>
        <p:spPr bwMode="gray">
          <a:xfrm>
            <a:off x="1650483" y="1065603"/>
            <a:ext cx="5328000" cy="3240000"/>
          </a:xfrm>
          <a:prstGeom prst="ellipse">
            <a:avLst/>
          </a:prstGeom>
        </p:spPr>
        <p:txBody>
          <a:bodyPr vert="horz" lIns="0" tIns="0" rIns="0" bIns="0" rtlCol="0" anchor="ctr" anchorCtr="0">
            <a:normAutofit/>
          </a:bodyPr>
          <a:lstStyle>
            <a:lvl1pPr algn="ctr">
              <a:defRPr lang="en-US" sz="3000" b="0" cap="none" baseline="0" dirty="0">
                <a:solidFill>
                  <a:schemeClr val="bg1"/>
                </a:solidFill>
              </a:defRPr>
            </a:lvl1pPr>
          </a:lstStyle>
          <a:p>
            <a:pPr lvl="0" algn="ctr"/>
            <a:r>
              <a:rPr lang="en-US"/>
              <a:t>Click to add title of presentation</a:t>
            </a:r>
          </a:p>
        </p:txBody>
      </p:sp>
      <p:grpSp>
        <p:nvGrpSpPr>
          <p:cNvPr id="17" name="Group 16">
            <a:extLst>
              <a:ext uri="{FF2B5EF4-FFF2-40B4-BE49-F238E27FC236}">
                <a16:creationId xmlns:a16="http://schemas.microsoft.com/office/drawing/2014/main" id="{42F13771-7259-48D4-8B5B-DFDFC03A76B5}"/>
              </a:ext>
            </a:extLst>
          </p:cNvPr>
          <p:cNvGrpSpPr/>
          <p:nvPr userDrawn="1"/>
        </p:nvGrpSpPr>
        <p:grpSpPr>
          <a:xfrm>
            <a:off x="8678583" y="2781300"/>
            <a:ext cx="3289237" cy="3289236"/>
            <a:chOff x="-259215" y="-2205457"/>
            <a:chExt cx="8967105" cy="8967105"/>
          </a:xfrm>
        </p:grpSpPr>
        <p:sp>
          <p:nvSpPr>
            <p:cNvPr id="19" name="Oval 18">
              <a:extLst>
                <a:ext uri="{FF2B5EF4-FFF2-40B4-BE49-F238E27FC236}">
                  <a16:creationId xmlns:a16="http://schemas.microsoft.com/office/drawing/2014/main" id="{13588CA1-1CEF-46E6-9AFD-7EE4BB7381AE}"/>
                </a:ext>
              </a:extLst>
            </p:cNvPr>
            <p:cNvSpPr/>
            <p:nvPr/>
          </p:nvSpPr>
          <p:spPr bwMode="gray">
            <a:xfrm>
              <a:off x="717460" y="-1453111"/>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Oval 22">
              <a:extLst>
                <a:ext uri="{FF2B5EF4-FFF2-40B4-BE49-F238E27FC236}">
                  <a16:creationId xmlns:a16="http://schemas.microsoft.com/office/drawing/2014/main" id="{97901849-6591-497C-9DA7-6967CC43CA3A}"/>
                </a:ext>
              </a:extLst>
            </p:cNvPr>
            <p:cNvSpPr/>
            <p:nvPr/>
          </p:nvSpPr>
          <p:spPr bwMode="gray">
            <a:xfrm>
              <a:off x="-259215" y="-2205457"/>
              <a:ext cx="8967105" cy="896710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4" name="Block Arc 23">
              <a:extLst>
                <a:ext uri="{FF2B5EF4-FFF2-40B4-BE49-F238E27FC236}">
                  <a16:creationId xmlns:a16="http://schemas.microsoft.com/office/drawing/2014/main" id="{892C8F5D-0188-4A89-B91F-1823697D1522}"/>
                </a:ext>
              </a:extLst>
            </p:cNvPr>
            <p:cNvSpPr/>
            <p:nvPr/>
          </p:nvSpPr>
          <p:spPr bwMode="gray">
            <a:xfrm rot="5400000">
              <a:off x="265554" y="-1862695"/>
              <a:ext cx="8069968" cy="8069968"/>
            </a:xfrm>
            <a:prstGeom prst="blockArc">
              <a:avLst>
                <a:gd name="adj1" fmla="val 20451230"/>
                <a:gd name="adj2" fmla="val 9609448"/>
                <a:gd name="adj3" fmla="val 3644"/>
              </a:avLst>
            </a:pr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ext Placeholder 51">
            <a:extLst>
              <a:ext uri="{FF2B5EF4-FFF2-40B4-BE49-F238E27FC236}">
                <a16:creationId xmlns:a16="http://schemas.microsoft.com/office/drawing/2014/main" id="{034BEC6C-44D8-4491-B551-53AC5144E69A}"/>
              </a:ext>
            </a:extLst>
          </p:cNvPr>
          <p:cNvSpPr>
            <a:spLocks noGrp="1"/>
          </p:cNvSpPr>
          <p:nvPr>
            <p:ph type="body" sz="quarter" idx="11" hasCustomPrompt="1"/>
          </p:nvPr>
        </p:nvSpPr>
        <p:spPr>
          <a:xfrm>
            <a:off x="9167855" y="3207790"/>
            <a:ext cx="2340000" cy="2340000"/>
          </a:xfrm>
          <a:prstGeom prst="ellipse">
            <a:avLst/>
          </a:prstGeom>
        </p:spPr>
        <p:txBody>
          <a:bodyPr anchor="ctr" anchorCtr="0">
            <a:normAutofit/>
          </a:bodyPr>
          <a:lstStyle>
            <a:lvl1pPr marL="0" indent="0" algn="ctr">
              <a:buNone/>
              <a:defRPr sz="1600">
                <a:solidFill>
                  <a:schemeClr val="bg1"/>
                </a:solidFill>
              </a:defRPr>
            </a:lvl1pPr>
          </a:lstStyle>
          <a:p>
            <a:pPr lvl="0"/>
            <a:r>
              <a:rPr lang="en-US"/>
              <a:t>Click to add additional information, e.g.  Prepared for, Date, country list </a:t>
            </a:r>
            <a:r>
              <a:rPr lang="en-US" err="1"/>
              <a:t>etc</a:t>
            </a:r>
            <a:endParaRPr lang="en-GB"/>
          </a:p>
        </p:txBody>
      </p:sp>
      <p:cxnSp>
        <p:nvCxnSpPr>
          <p:cNvPr id="16" name="Straight Connector 15">
            <a:extLst>
              <a:ext uri="{FF2B5EF4-FFF2-40B4-BE49-F238E27FC236}">
                <a16:creationId xmlns:a16="http://schemas.microsoft.com/office/drawing/2014/main" id="{DAA44F96-7F9D-4894-8670-A4F38B10FC34}"/>
              </a:ext>
            </a:extLst>
          </p:cNvPr>
          <p:cNvCxnSpPr>
            <a:cxnSpLocks/>
          </p:cNvCxnSpPr>
          <p:nvPr userDrawn="1"/>
        </p:nvCxnSpPr>
        <p:spPr>
          <a:xfrm>
            <a:off x="10180188" y="171765"/>
            <a:ext cx="0" cy="64855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94CE4BC-3131-46D1-AED0-18DBF09CD18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5" t="11228"/>
          <a:stretch/>
        </p:blipFill>
        <p:spPr>
          <a:xfrm>
            <a:off x="10415848" y="282632"/>
            <a:ext cx="1609884" cy="515389"/>
          </a:xfrm>
          <a:prstGeom prst="rect">
            <a:avLst/>
          </a:prstGeom>
        </p:spPr>
      </p:pic>
      <p:pic>
        <p:nvPicPr>
          <p:cNvPr id="2" name="Picture 2">
            <a:extLst>
              <a:ext uri="{FF2B5EF4-FFF2-40B4-BE49-F238E27FC236}">
                <a16:creationId xmlns:a16="http://schemas.microsoft.com/office/drawing/2014/main" id="{C07A5561-EB7A-CD64-8CD8-89CC710D716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30804" y="30565"/>
            <a:ext cx="1460134" cy="95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14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with half picture">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Picture Placeholder 11">
            <a:extLst>
              <a:ext uri="{FF2B5EF4-FFF2-40B4-BE49-F238E27FC236}">
                <a16:creationId xmlns:a16="http://schemas.microsoft.com/office/drawing/2014/main" id="{92F5D649-8629-4D79-94F2-9142233A249F}"/>
              </a:ext>
            </a:extLst>
          </p:cNvPr>
          <p:cNvSpPr>
            <a:spLocks noGrp="1"/>
          </p:cNvSpPr>
          <p:nvPr>
            <p:ph type="pic" sz="quarter" idx="18" hasCustomPrompt="1"/>
          </p:nvPr>
        </p:nvSpPr>
        <p:spPr>
          <a:xfrm>
            <a:off x="9887806" y="900754"/>
            <a:ext cx="2336279" cy="4628272"/>
          </a:xfrm>
          <a:custGeom>
            <a:avLst/>
            <a:gdLst>
              <a:gd name="connsiteX0" fmla="*/ 2314136 w 2336279"/>
              <a:gd name="connsiteY0" fmla="*/ 0 h 4628272"/>
              <a:gd name="connsiteX1" fmla="*/ 2336279 w 2336279"/>
              <a:gd name="connsiteY1" fmla="*/ 1118 h 4628272"/>
              <a:gd name="connsiteX2" fmla="*/ 2336279 w 2336279"/>
              <a:gd name="connsiteY2" fmla="*/ 4627154 h 4628272"/>
              <a:gd name="connsiteX3" fmla="*/ 2314136 w 2336279"/>
              <a:gd name="connsiteY3" fmla="*/ 4628272 h 4628272"/>
              <a:gd name="connsiteX4" fmla="*/ 0 w 2336279"/>
              <a:gd name="connsiteY4" fmla="*/ 2314136 h 4628272"/>
              <a:gd name="connsiteX5" fmla="*/ 2314136 w 2336279"/>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79" h="4628272">
                <a:moveTo>
                  <a:pt x="2314136" y="0"/>
                </a:moveTo>
                <a:lnTo>
                  <a:pt x="2336279" y="1118"/>
                </a:lnTo>
                <a:lnTo>
                  <a:pt x="2336279" y="4627154"/>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7" name="Group 6">
            <a:extLst>
              <a:ext uri="{FF2B5EF4-FFF2-40B4-BE49-F238E27FC236}">
                <a16:creationId xmlns:a16="http://schemas.microsoft.com/office/drawing/2014/main" id="{E7AC35A6-68CB-4DAE-B2B3-3899EFF195EA}"/>
              </a:ext>
            </a:extLst>
          </p:cNvPr>
          <p:cNvGrpSpPr/>
          <p:nvPr userDrawn="1"/>
        </p:nvGrpSpPr>
        <p:grpSpPr>
          <a:xfrm>
            <a:off x="9375940" y="388888"/>
            <a:ext cx="2848145" cy="5652000"/>
            <a:chOff x="9375940" y="388888"/>
            <a:chExt cx="2848145" cy="5652000"/>
          </a:xfrm>
        </p:grpSpPr>
        <p:sp>
          <p:nvSpPr>
            <p:cNvPr id="19" name="Freeform: Shape 18">
              <a:extLst>
                <a:ext uri="{FF2B5EF4-FFF2-40B4-BE49-F238E27FC236}">
                  <a16:creationId xmlns:a16="http://schemas.microsoft.com/office/drawing/2014/main" id="{AC73E37C-7242-4565-BACC-1479EC67CCA3}"/>
                </a:ext>
              </a:extLst>
            </p:cNvPr>
            <p:cNvSpPr/>
            <p:nvPr/>
          </p:nvSpPr>
          <p:spPr bwMode="gray">
            <a:xfrm rot="5400000">
              <a:off x="8270193" y="1941153"/>
              <a:ext cx="5202922" cy="2704859"/>
            </a:xfrm>
            <a:custGeom>
              <a:avLst/>
              <a:gdLst>
                <a:gd name="connsiteX0" fmla="*/ 0 w 5202922"/>
                <a:gd name="connsiteY0" fmla="*/ 932513 h 2704859"/>
                <a:gd name="connsiteX1" fmla="*/ 183859 w 5202922"/>
                <a:gd name="connsiteY1" fmla="*/ 866165 h 2704859"/>
                <a:gd name="connsiteX2" fmla="*/ 3352559 w 5202922"/>
                <a:gd name="connsiteY2" fmla="*/ 2366138 h 2704859"/>
                <a:gd name="connsiteX3" fmla="*/ 5004849 w 5202922"/>
                <a:gd name="connsiteY3" fmla="*/ 181072 h 2704859"/>
                <a:gd name="connsiteX4" fmla="*/ 5007617 w 5202922"/>
                <a:gd name="connsiteY4" fmla="*/ 0 h 2704859"/>
                <a:gd name="connsiteX5" fmla="*/ 5202922 w 5202922"/>
                <a:gd name="connsiteY5" fmla="*/ 0 h 2704859"/>
                <a:gd name="connsiteX6" fmla="*/ 5199963 w 5202922"/>
                <a:gd name="connsiteY6" fmla="*/ 193567 h 2704859"/>
                <a:gd name="connsiteX7" fmla="*/ 3417788 w 5202922"/>
                <a:gd name="connsiteY7" fmla="*/ 2550398 h 2704859"/>
                <a:gd name="connsiteX8" fmla="*/ 0 w 5202922"/>
                <a:gd name="connsiteY8" fmla="*/ 932513 h 270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922" h="2704859">
                  <a:moveTo>
                    <a:pt x="0" y="932513"/>
                  </a:moveTo>
                  <a:lnTo>
                    <a:pt x="183859" y="866165"/>
                  </a:lnTo>
                  <a:cubicBezTo>
                    <a:pt x="647997" y="2152361"/>
                    <a:pt x="2063566" y="2822452"/>
                    <a:pt x="3352559" y="2366138"/>
                  </a:cubicBezTo>
                  <a:cubicBezTo>
                    <a:pt x="4319304" y="2023903"/>
                    <a:pt x="4942748" y="1144392"/>
                    <a:pt x="5004849" y="181072"/>
                  </a:cubicBezTo>
                  <a:lnTo>
                    <a:pt x="5007617" y="0"/>
                  </a:lnTo>
                  <a:lnTo>
                    <a:pt x="5202922" y="0"/>
                  </a:lnTo>
                  <a:lnTo>
                    <a:pt x="5199963" y="193567"/>
                  </a:lnTo>
                  <a:cubicBezTo>
                    <a:pt x="5132980" y="1232611"/>
                    <a:pt x="4460527" y="2181260"/>
                    <a:pt x="3417788" y="2550398"/>
                  </a:cubicBezTo>
                  <a:cubicBezTo>
                    <a:pt x="2027469" y="3042582"/>
                    <a:pt x="500624" y="2319816"/>
                    <a:pt x="0" y="932513"/>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A062E18C-9BF5-4B4E-8067-09FCCDE4AF24}"/>
                </a:ext>
              </a:extLst>
            </p:cNvPr>
            <p:cNvSpPr/>
            <p:nvPr/>
          </p:nvSpPr>
          <p:spPr bwMode="gray">
            <a:xfrm>
              <a:off x="9375940" y="388888"/>
              <a:ext cx="2848145" cy="5652000"/>
            </a:xfrm>
            <a:custGeom>
              <a:avLst/>
              <a:gdLst>
                <a:gd name="connsiteX0" fmla="*/ 2826000 w 2848145"/>
                <a:gd name="connsiteY0" fmla="*/ 0 h 5652000"/>
                <a:gd name="connsiteX1" fmla="*/ 2848145 w 2848145"/>
                <a:gd name="connsiteY1" fmla="*/ 1118 h 5652000"/>
                <a:gd name="connsiteX2" fmla="*/ 2848145 w 2848145"/>
                <a:gd name="connsiteY2" fmla="*/ 5650882 h 5652000"/>
                <a:gd name="connsiteX3" fmla="*/ 2826000 w 2848145"/>
                <a:gd name="connsiteY3" fmla="*/ 5652000 h 5652000"/>
                <a:gd name="connsiteX4" fmla="*/ 0 w 2848145"/>
                <a:gd name="connsiteY4" fmla="*/ 2826000 h 5652000"/>
                <a:gd name="connsiteX5" fmla="*/ 2826000 w 284814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45" h="5652000">
                  <a:moveTo>
                    <a:pt x="2826000" y="0"/>
                  </a:moveTo>
                  <a:lnTo>
                    <a:pt x="2848145" y="1118"/>
                  </a:lnTo>
                  <a:lnTo>
                    <a:pt x="2848145" y="5650882"/>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 name="Text Placeholder 5">
            <a:extLst>
              <a:ext uri="{FF2B5EF4-FFF2-40B4-BE49-F238E27FC236}">
                <a16:creationId xmlns:a16="http://schemas.microsoft.com/office/drawing/2014/main" id="{A702A793-D5A8-4598-B5C7-3DD606036D9A}"/>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1" name="Text Placeholder 26">
            <a:extLst>
              <a:ext uri="{FF2B5EF4-FFF2-40B4-BE49-F238E27FC236}">
                <a16:creationId xmlns:a16="http://schemas.microsoft.com/office/drawing/2014/main" id="{B83AE9EC-EE0C-4973-8D19-205065E92E4C}"/>
              </a:ext>
            </a:extLst>
          </p:cNvPr>
          <p:cNvSpPr>
            <a:spLocks noGrp="1"/>
          </p:cNvSpPr>
          <p:nvPr userDrawn="1">
            <p:ph idx="14" hasCustomPrompt="1"/>
          </p:nvPr>
        </p:nvSpPr>
        <p:spPr>
          <a:xfrm>
            <a:off x="413999" y="1728000"/>
            <a:ext cx="896194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C0FB9E24-4DE4-44AB-AFBB-E323A2E11C90}"/>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68589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ntent with insigh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grpSp>
        <p:nvGrpSpPr>
          <p:cNvPr id="13" name="Group 12">
            <a:extLst>
              <a:ext uri="{FF2B5EF4-FFF2-40B4-BE49-F238E27FC236}">
                <a16:creationId xmlns:a16="http://schemas.microsoft.com/office/drawing/2014/main" id="{39F39269-AB1D-4AB2-A34C-F8178C148FC6}"/>
              </a:ext>
            </a:extLst>
          </p:cNvPr>
          <p:cNvGrpSpPr/>
          <p:nvPr userDrawn="1"/>
        </p:nvGrpSpPr>
        <p:grpSpPr>
          <a:xfrm>
            <a:off x="9375939" y="388888"/>
            <a:ext cx="5652000" cy="5652000"/>
            <a:chOff x="4882452" y="-1966813"/>
            <a:chExt cx="8752825" cy="8670080"/>
          </a:xfrm>
        </p:grpSpPr>
        <p:sp>
          <p:nvSpPr>
            <p:cNvPr id="14" name="Block Arc 13">
              <a:extLst>
                <a:ext uri="{FF2B5EF4-FFF2-40B4-BE49-F238E27FC236}">
                  <a16:creationId xmlns:a16="http://schemas.microsoft.com/office/drawing/2014/main" id="{31ABF280-A506-42AD-B761-1041655D25AE}"/>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Oval 14">
              <a:extLst>
                <a:ext uri="{FF2B5EF4-FFF2-40B4-BE49-F238E27FC236}">
                  <a16:creationId xmlns:a16="http://schemas.microsoft.com/office/drawing/2014/main" id="{BE2FB605-C395-43A7-911B-D05A1E261AA0}"/>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 name="Text Placeholder 5">
            <a:extLst>
              <a:ext uri="{FF2B5EF4-FFF2-40B4-BE49-F238E27FC236}">
                <a16:creationId xmlns:a16="http://schemas.microsoft.com/office/drawing/2014/main" id="{A702A793-D5A8-4598-B5C7-3DD606036D9A}"/>
              </a:ext>
            </a:extLst>
          </p:cNvPr>
          <p:cNvSpPr>
            <a:spLocks noGrp="1"/>
          </p:cNvSpPr>
          <p:nvPr>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7" name="Freeform: Shape 16">
            <a:extLst>
              <a:ext uri="{FF2B5EF4-FFF2-40B4-BE49-F238E27FC236}">
                <a16:creationId xmlns:a16="http://schemas.microsoft.com/office/drawing/2014/main" id="{B2A6CB65-0FEC-4452-978B-3C89E5B547FA}"/>
              </a:ext>
            </a:extLst>
          </p:cNvPr>
          <p:cNvSpPr/>
          <p:nvPr userDrawn="1"/>
        </p:nvSpPr>
        <p:spPr bwMode="gray">
          <a:xfrm>
            <a:off x="9867357" y="890244"/>
            <a:ext cx="2324644" cy="4649288"/>
          </a:xfrm>
          <a:custGeom>
            <a:avLst/>
            <a:gdLst>
              <a:gd name="connsiteX0" fmla="*/ 2324644 w 2324644"/>
              <a:gd name="connsiteY0" fmla="*/ 0 h 4649288"/>
              <a:gd name="connsiteX1" fmla="*/ 2324644 w 2324644"/>
              <a:gd name="connsiteY1" fmla="*/ 4649288 h 4649288"/>
              <a:gd name="connsiteX2" fmla="*/ 0 w 2324644"/>
              <a:gd name="connsiteY2" fmla="*/ 2324644 h 4649288"/>
              <a:gd name="connsiteX3" fmla="*/ 2324644 w 2324644"/>
              <a:gd name="connsiteY3" fmla="*/ 0 h 4649288"/>
            </a:gdLst>
            <a:ahLst/>
            <a:cxnLst>
              <a:cxn ang="0">
                <a:pos x="connsiteX0" y="connsiteY0"/>
              </a:cxn>
              <a:cxn ang="0">
                <a:pos x="connsiteX1" y="connsiteY1"/>
              </a:cxn>
              <a:cxn ang="0">
                <a:pos x="connsiteX2" y="connsiteY2"/>
              </a:cxn>
              <a:cxn ang="0">
                <a:pos x="connsiteX3" y="connsiteY3"/>
              </a:cxn>
            </a:cxnLst>
            <a:rect l="l" t="t" r="r" b="b"/>
            <a:pathLst>
              <a:path w="2324644" h="4649288">
                <a:moveTo>
                  <a:pt x="2324644" y="0"/>
                </a:moveTo>
                <a:lnTo>
                  <a:pt x="2324644" y="4649288"/>
                </a:lnTo>
                <a:cubicBezTo>
                  <a:pt x="1040779" y="4649288"/>
                  <a:pt x="0" y="3608509"/>
                  <a:pt x="0" y="2324644"/>
                </a:cubicBezTo>
                <a:cubicBezTo>
                  <a:pt x="0" y="1040779"/>
                  <a:pt x="1040779" y="0"/>
                  <a:pt x="2324644" y="0"/>
                </a:cubicBezTo>
                <a:close/>
              </a:path>
            </a:pathLst>
          </a:custGeom>
          <a:gradFill flip="none" rotWithShape="1">
            <a:gsLst>
              <a:gs pos="20000">
                <a:srgbClr val="004186"/>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Text Placeholder 17">
            <a:extLst>
              <a:ext uri="{FF2B5EF4-FFF2-40B4-BE49-F238E27FC236}">
                <a16:creationId xmlns:a16="http://schemas.microsoft.com/office/drawing/2014/main" id="{DA92B980-4036-4343-B31F-33F0A3979B92}"/>
              </a:ext>
            </a:extLst>
          </p:cNvPr>
          <p:cNvSpPr>
            <a:spLocks noGrp="1"/>
          </p:cNvSpPr>
          <p:nvPr>
            <p:ph type="body" sz="quarter" idx="21" hasCustomPrompt="1"/>
          </p:nvPr>
        </p:nvSpPr>
        <p:spPr>
          <a:xfrm>
            <a:off x="10042901" y="1060899"/>
            <a:ext cx="2149100" cy="4318899"/>
          </a:xfrm>
          <a:custGeom>
            <a:avLst/>
            <a:gdLst>
              <a:gd name="connsiteX0" fmla="*/ 2149100 w 2149100"/>
              <a:gd name="connsiteY0" fmla="*/ 0 h 4318899"/>
              <a:gd name="connsiteX1" fmla="*/ 2149100 w 2149100"/>
              <a:gd name="connsiteY1" fmla="*/ 4318899 h 4318899"/>
              <a:gd name="connsiteX2" fmla="*/ 1939153 w 2149100"/>
              <a:gd name="connsiteY2" fmla="*/ 4308297 h 4318899"/>
              <a:gd name="connsiteX3" fmla="*/ 0 w 2149100"/>
              <a:gd name="connsiteY3" fmla="*/ 2159449 h 4318899"/>
              <a:gd name="connsiteX4" fmla="*/ 1939153 w 2149100"/>
              <a:gd name="connsiteY4" fmla="*/ 10601 h 431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100" h="4318899">
                <a:moveTo>
                  <a:pt x="2149100" y="0"/>
                </a:moveTo>
                <a:lnTo>
                  <a:pt x="2149100" y="4318899"/>
                </a:lnTo>
                <a:lnTo>
                  <a:pt x="1939153" y="4308297"/>
                </a:lnTo>
                <a:cubicBezTo>
                  <a:pt x="849960" y="4197684"/>
                  <a:pt x="0" y="3277826"/>
                  <a:pt x="0" y="2159449"/>
                </a:cubicBezTo>
                <a:cubicBezTo>
                  <a:pt x="0" y="1041073"/>
                  <a:pt x="849960" y="121215"/>
                  <a:pt x="1939153" y="10601"/>
                </a:cubicBezTo>
                <a:close/>
              </a:path>
            </a:pathLst>
          </a:custGeom>
        </p:spPr>
        <p:txBody>
          <a:bodyPr wrap="square" lIns="0" tIns="108000" bIns="108000" anchor="ctr" anchorCtr="0">
            <a:norm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here to add key insights</a:t>
            </a:r>
            <a:endParaRPr lang="en-GB"/>
          </a:p>
        </p:txBody>
      </p:sp>
      <p:sp>
        <p:nvSpPr>
          <p:cNvPr id="12" name="Text Placeholder 26">
            <a:extLst>
              <a:ext uri="{FF2B5EF4-FFF2-40B4-BE49-F238E27FC236}">
                <a16:creationId xmlns:a16="http://schemas.microsoft.com/office/drawing/2014/main" id="{E33F9E9C-070D-477D-834A-8A6EAA5FD6C8}"/>
              </a:ext>
            </a:extLst>
          </p:cNvPr>
          <p:cNvSpPr>
            <a:spLocks noGrp="1"/>
          </p:cNvSpPr>
          <p:nvPr>
            <p:ph idx="14" hasCustomPrompt="1"/>
          </p:nvPr>
        </p:nvSpPr>
        <p:spPr>
          <a:xfrm>
            <a:off x="413999" y="1728000"/>
            <a:ext cx="896194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9" name="Text Placeholder 26">
            <a:extLst>
              <a:ext uri="{FF2B5EF4-FFF2-40B4-BE49-F238E27FC236}">
                <a16:creationId xmlns:a16="http://schemas.microsoft.com/office/drawing/2014/main" id="{EF6E63D1-F0CA-4E27-B267-40E1D0188228}"/>
              </a:ext>
            </a:extLst>
          </p:cNvPr>
          <p:cNvSpPr>
            <a:spLocks noGrp="1"/>
          </p:cNvSpPr>
          <p:nvPr>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35561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ntent with picture">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7" name="Picture Placeholder 16">
            <a:extLst>
              <a:ext uri="{FF2B5EF4-FFF2-40B4-BE49-F238E27FC236}">
                <a16:creationId xmlns:a16="http://schemas.microsoft.com/office/drawing/2014/main" id="{A6E00091-D5E1-4A67-8D43-D51D4C5D8CC8}"/>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grpSp>
        <p:nvGrpSpPr>
          <p:cNvPr id="2" name="Group 1">
            <a:extLst>
              <a:ext uri="{FF2B5EF4-FFF2-40B4-BE49-F238E27FC236}">
                <a16:creationId xmlns:a16="http://schemas.microsoft.com/office/drawing/2014/main" id="{28743DAA-D8EB-4243-952F-9E74DFF7D36E}"/>
              </a:ext>
            </a:extLst>
          </p:cNvPr>
          <p:cNvGrpSpPr/>
          <p:nvPr userDrawn="1"/>
        </p:nvGrpSpPr>
        <p:grpSpPr>
          <a:xfrm>
            <a:off x="7394552" y="388888"/>
            <a:ext cx="4829533" cy="5652000"/>
            <a:chOff x="7394552" y="388888"/>
            <a:chExt cx="4829533" cy="5652000"/>
          </a:xfrm>
        </p:grpSpPr>
        <p:sp>
          <p:nvSpPr>
            <p:cNvPr id="22" name="Freeform: Shape 21">
              <a:extLst>
                <a:ext uri="{FF2B5EF4-FFF2-40B4-BE49-F238E27FC236}">
                  <a16:creationId xmlns:a16="http://schemas.microsoft.com/office/drawing/2014/main" id="{389695C0-0B37-4227-B48B-6E54B5B11476}"/>
                </a:ext>
              </a:extLst>
            </p:cNvPr>
            <p:cNvSpPr/>
            <p:nvPr/>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47692F7F-9AF5-4773-9BBB-9E3B26B907A4}"/>
                </a:ext>
              </a:extLst>
            </p:cNvPr>
            <p:cNvSpPr/>
            <p:nvPr/>
          </p:nvSpPr>
          <p:spPr bwMode="gray">
            <a:xfrm>
              <a:off x="7394552" y="388888"/>
              <a:ext cx="4829533" cy="5652000"/>
            </a:xfrm>
            <a:custGeom>
              <a:avLst/>
              <a:gdLst>
                <a:gd name="connsiteX0" fmla="*/ 2826000 w 4829533"/>
                <a:gd name="connsiteY0" fmla="*/ 0 h 5652000"/>
                <a:gd name="connsiteX1" fmla="*/ 4824284 w 4829533"/>
                <a:gd name="connsiteY1" fmla="*/ 827716 h 5652000"/>
                <a:gd name="connsiteX2" fmla="*/ 4829533 w 4829533"/>
                <a:gd name="connsiteY2" fmla="*/ 833492 h 5652000"/>
                <a:gd name="connsiteX3" fmla="*/ 4829533 w 4829533"/>
                <a:gd name="connsiteY3" fmla="*/ 4818509 h 5652000"/>
                <a:gd name="connsiteX4" fmla="*/ 4824284 w 4829533"/>
                <a:gd name="connsiteY4" fmla="*/ 4824284 h 5652000"/>
                <a:gd name="connsiteX5" fmla="*/ 2826000 w 4829533"/>
                <a:gd name="connsiteY5" fmla="*/ 5652000 h 5652000"/>
                <a:gd name="connsiteX6" fmla="*/ 0 w 4829533"/>
                <a:gd name="connsiteY6" fmla="*/ 2826000 h 5652000"/>
                <a:gd name="connsiteX7" fmla="*/ 2826000 w 4829533"/>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533" h="5652000">
                  <a:moveTo>
                    <a:pt x="2826000" y="0"/>
                  </a:moveTo>
                  <a:cubicBezTo>
                    <a:pt x="3606379" y="0"/>
                    <a:pt x="4312879" y="316311"/>
                    <a:pt x="4824284" y="827716"/>
                  </a:cubicBezTo>
                  <a:lnTo>
                    <a:pt x="4829533" y="833492"/>
                  </a:lnTo>
                  <a:lnTo>
                    <a:pt x="4829533" y="4818509"/>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8" name="Text Placeholder 5">
            <a:extLst>
              <a:ext uri="{FF2B5EF4-FFF2-40B4-BE49-F238E27FC236}">
                <a16:creationId xmlns:a16="http://schemas.microsoft.com/office/drawing/2014/main" id="{41B03CBE-A9CC-489B-96A3-DAC103BDAE70}"/>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1" name="Text Placeholder 26">
            <a:extLst>
              <a:ext uri="{FF2B5EF4-FFF2-40B4-BE49-F238E27FC236}">
                <a16:creationId xmlns:a16="http://schemas.microsoft.com/office/drawing/2014/main" id="{0203B261-CD91-4DAC-873C-45A333182EF1}"/>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2" name="Text Placeholder 26">
            <a:extLst>
              <a:ext uri="{FF2B5EF4-FFF2-40B4-BE49-F238E27FC236}">
                <a16:creationId xmlns:a16="http://schemas.microsoft.com/office/drawing/2014/main" id="{F6CB3CC3-D86F-42A1-BEBD-8F5A7EBB95E5}"/>
              </a:ext>
            </a:extLst>
          </p:cNvPr>
          <p:cNvSpPr>
            <a:spLocks noGrp="1"/>
          </p:cNvSpPr>
          <p:nvPr userDrawn="1">
            <p:ph idx="14" hasCustomPrompt="1"/>
          </p:nvPr>
        </p:nvSpPr>
        <p:spPr>
          <a:xfrm>
            <a:off x="414001" y="1728000"/>
            <a:ext cx="698055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Tree>
    <p:extLst>
      <p:ext uri="{BB962C8B-B14F-4D97-AF65-F5344CB8AC3E}">
        <p14:creationId xmlns:p14="http://schemas.microsoft.com/office/powerpoint/2010/main" val="121043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00"/>
            <a:ext cx="1134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2" name="Group 11">
            <a:extLst>
              <a:ext uri="{FF2B5EF4-FFF2-40B4-BE49-F238E27FC236}">
                <a16:creationId xmlns:a16="http://schemas.microsoft.com/office/drawing/2014/main" id="{DBCEA83C-C2EF-48BA-A019-27722308011A}"/>
              </a:ext>
            </a:extLst>
          </p:cNvPr>
          <p:cNvGrpSpPr/>
          <p:nvPr userDrawn="1"/>
        </p:nvGrpSpPr>
        <p:grpSpPr>
          <a:xfrm>
            <a:off x="11359566" y="-736895"/>
            <a:ext cx="1662939" cy="1555154"/>
            <a:chOff x="8322199" y="2445784"/>
            <a:chExt cx="1662939" cy="1555154"/>
          </a:xfrm>
        </p:grpSpPr>
        <p:sp>
          <p:nvSpPr>
            <p:cNvPr id="13" name="Freeform: Shape 12">
              <a:extLst>
                <a:ext uri="{FF2B5EF4-FFF2-40B4-BE49-F238E27FC236}">
                  <a16:creationId xmlns:a16="http://schemas.microsoft.com/office/drawing/2014/main" id="{7B2671A4-93FE-46C3-B3A8-8A90D0B86106}"/>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4" name="Freeform: Shape 13">
              <a:extLst>
                <a:ext uri="{FF2B5EF4-FFF2-40B4-BE49-F238E27FC236}">
                  <a16:creationId xmlns:a16="http://schemas.microsoft.com/office/drawing/2014/main" id="{35D7BF84-E149-4C5D-89D0-26B077DEEB2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Block Arc 14">
              <a:extLst>
                <a:ext uri="{FF2B5EF4-FFF2-40B4-BE49-F238E27FC236}">
                  <a16:creationId xmlns:a16="http://schemas.microsoft.com/office/drawing/2014/main" id="{D99CEA08-9CE6-41FF-BE93-289F9C8CF308}"/>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110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3" name="Text Placeholder 2">
            <a:extLst>
              <a:ext uri="{FF2B5EF4-FFF2-40B4-BE49-F238E27FC236}">
                <a16:creationId xmlns:a16="http://schemas.microsoft.com/office/drawing/2014/main" id="{A36DEF52-7473-4D06-A6D8-4E4E828C8862}"/>
              </a:ext>
            </a:extLst>
          </p:cNvPr>
          <p:cNvSpPr>
            <a:spLocks noGrp="1"/>
          </p:cNvSpPr>
          <p:nvPr>
            <p:ph type="body" sz="quarter" idx="22" hasCustomPrompt="1"/>
          </p:nvPr>
        </p:nvSpPr>
        <p:spPr>
          <a:xfrm>
            <a:off x="7973999" y="1728788"/>
            <a:ext cx="3780000" cy="3959225"/>
          </a:xfrm>
        </p:spPr>
        <p:txBody>
          <a:bodyPr>
            <a:normAutofit/>
          </a:bodyPr>
          <a:lstStyle>
            <a:lvl1pPr>
              <a:defRPr/>
            </a:lvl1pPr>
          </a:lstStyle>
          <a:p>
            <a:pPr lvl="0"/>
            <a:r>
              <a:rPr lang="en-US"/>
              <a:t>Click to insert quotes</a:t>
            </a:r>
          </a:p>
        </p:txBody>
      </p:sp>
      <p:sp>
        <p:nvSpPr>
          <p:cNvPr id="15" name="Rectangle 14">
            <a:extLst>
              <a:ext uri="{FF2B5EF4-FFF2-40B4-BE49-F238E27FC236}">
                <a16:creationId xmlns:a16="http://schemas.microsoft.com/office/drawing/2014/main" id="{8E39CA59-1A4D-44D0-A283-C821B52053BF}"/>
              </a:ext>
            </a:extLst>
          </p:cNvPr>
          <p:cNvSpPr/>
          <p:nvPr userDrawn="1"/>
        </p:nvSpPr>
        <p:spPr bwMode="gray">
          <a:xfrm>
            <a:off x="7861139" y="1728013"/>
            <a:ext cx="45719" cy="3960000"/>
          </a:xfrm>
          <a:prstGeom prst="rect">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nvGrpSpPr>
          <p:cNvPr id="14" name="Group 13">
            <a:extLst>
              <a:ext uri="{FF2B5EF4-FFF2-40B4-BE49-F238E27FC236}">
                <a16:creationId xmlns:a16="http://schemas.microsoft.com/office/drawing/2014/main" id="{B96D6A62-6B63-441C-A400-EB483F4C469F}"/>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67768232-CE7A-4627-8FA0-529B4813DFEA}"/>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2C8A183-1532-4951-91F9-6755A52897CB}"/>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38D1EAE8-2D0C-48CC-B1A3-215C2BA02E5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01814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wrap="square">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7" name="L-Shape 16">
            <a:extLst>
              <a:ext uri="{FF2B5EF4-FFF2-40B4-BE49-F238E27FC236}">
                <a16:creationId xmlns:a16="http://schemas.microsoft.com/office/drawing/2014/main" id="{77EAAB93-E260-4220-B979-9045F4EB13B0}"/>
              </a:ext>
            </a:extLst>
          </p:cNvPr>
          <p:cNvSpPr/>
          <p:nvPr userDrawn="1"/>
        </p:nvSpPr>
        <p:spPr bwMode="gray">
          <a:xfrm rot="10800000">
            <a:off x="7973997" y="1627164"/>
            <a:ext cx="3913201" cy="4060849"/>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5" name="Text Placeholder 4">
            <a:extLst>
              <a:ext uri="{FF2B5EF4-FFF2-40B4-BE49-F238E27FC236}">
                <a16:creationId xmlns:a16="http://schemas.microsoft.com/office/drawing/2014/main" id="{D4A290DE-DA1B-4DAB-BA5E-2B59EA9B4B6F}"/>
              </a:ext>
            </a:extLst>
          </p:cNvPr>
          <p:cNvSpPr>
            <a:spLocks noGrp="1"/>
          </p:cNvSpPr>
          <p:nvPr>
            <p:ph type="body" sz="quarter" idx="21" hasCustomPrompt="1"/>
          </p:nvPr>
        </p:nvSpPr>
        <p:spPr>
          <a:xfrm>
            <a:off x="7974013" y="1728788"/>
            <a:ext cx="3779837" cy="395922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800" kern="1200" dirty="0" smtClean="0">
                <a:solidFill>
                  <a:schemeClr val="bg2"/>
                </a:solidFill>
                <a:latin typeface="+mn-lt"/>
                <a:ea typeface="+mn-ea"/>
                <a:cs typeface="Arial"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quotes or insights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endParaRPr lang="en-GB"/>
          </a:p>
        </p:txBody>
      </p:sp>
      <p:grpSp>
        <p:nvGrpSpPr>
          <p:cNvPr id="14" name="Group 13">
            <a:extLst>
              <a:ext uri="{FF2B5EF4-FFF2-40B4-BE49-F238E27FC236}">
                <a16:creationId xmlns:a16="http://schemas.microsoft.com/office/drawing/2014/main" id="{79E8AD3E-D433-41F6-922A-F214788530E3}"/>
              </a:ext>
            </a:extLst>
          </p:cNvPr>
          <p:cNvGrpSpPr/>
          <p:nvPr userDrawn="1"/>
        </p:nvGrpSpPr>
        <p:grpSpPr>
          <a:xfrm>
            <a:off x="11359566" y="-736895"/>
            <a:ext cx="1662939" cy="1555154"/>
            <a:chOff x="8322199" y="2445784"/>
            <a:chExt cx="1662939" cy="1555154"/>
          </a:xfrm>
        </p:grpSpPr>
        <p:sp>
          <p:nvSpPr>
            <p:cNvPr id="15" name="Freeform: Shape 14">
              <a:extLst>
                <a:ext uri="{FF2B5EF4-FFF2-40B4-BE49-F238E27FC236}">
                  <a16:creationId xmlns:a16="http://schemas.microsoft.com/office/drawing/2014/main" id="{DF8AB890-275F-4344-A2CC-3FB037ADFE6C}"/>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Freeform: Shape 15">
              <a:extLst>
                <a:ext uri="{FF2B5EF4-FFF2-40B4-BE49-F238E27FC236}">
                  <a16:creationId xmlns:a16="http://schemas.microsoft.com/office/drawing/2014/main" id="{1DE32BA7-3BE0-4A79-8CE0-B4C3BA18EC1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20E88B90-7519-4D5F-9DB7-5EA7DC0AC803}"/>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5115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wrap="square">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5" name="Text Placeholder 4">
            <a:extLst>
              <a:ext uri="{FF2B5EF4-FFF2-40B4-BE49-F238E27FC236}">
                <a16:creationId xmlns:a16="http://schemas.microsoft.com/office/drawing/2014/main" id="{D4A290DE-DA1B-4DAB-BA5E-2B59EA9B4B6F}"/>
              </a:ext>
            </a:extLst>
          </p:cNvPr>
          <p:cNvSpPr>
            <a:spLocks noGrp="1"/>
          </p:cNvSpPr>
          <p:nvPr>
            <p:ph type="body" sz="quarter" idx="21" hasCustomPrompt="1"/>
          </p:nvPr>
        </p:nvSpPr>
        <p:spPr>
          <a:xfrm>
            <a:off x="7974013" y="1728788"/>
            <a:ext cx="3779837" cy="3959225"/>
          </a:xfr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800" kern="1200" dirty="0" smtClean="0">
                <a:solidFill>
                  <a:schemeClr val="bg2"/>
                </a:solidFill>
                <a:latin typeface="+mn-lt"/>
                <a:ea typeface="+mn-ea"/>
                <a:cs typeface="Arial"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quotes or insights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endParaRPr lang="en-GB"/>
          </a:p>
        </p:txBody>
      </p:sp>
      <p:sp>
        <p:nvSpPr>
          <p:cNvPr id="17" name="Block Arc 32">
            <a:extLst>
              <a:ext uri="{FF2B5EF4-FFF2-40B4-BE49-F238E27FC236}">
                <a16:creationId xmlns:a16="http://schemas.microsoft.com/office/drawing/2014/main" id="{7DEA9983-23B5-4882-9341-D1C58CD81674}"/>
              </a:ext>
            </a:extLst>
          </p:cNvPr>
          <p:cNvSpPr>
            <a:spLocks noChangeAspect="1"/>
          </p:cNvSpPr>
          <p:nvPr userDrawn="1"/>
        </p:nvSpPr>
        <p:spPr bwMode="gray">
          <a:xfrm rot="10800000">
            <a:off x="10830428" y="1512801"/>
            <a:ext cx="1201109" cy="1201109"/>
          </a:xfrm>
          <a:prstGeom prst="blockArc">
            <a:avLst>
              <a:gd name="adj1" fmla="val 5680440"/>
              <a:gd name="adj2" fmla="val 10346197"/>
              <a:gd name="adj3" fmla="val 9114"/>
            </a:avLst>
          </a:prstGeom>
          <a:gradFill flip="none" rotWithShape="1">
            <a:gsLst>
              <a:gs pos="20000">
                <a:srgbClr val="004186"/>
              </a:gs>
              <a:gs pos="100000">
                <a:srgbClr val="94C11F">
                  <a:alpha val="70000"/>
                </a:srgbClr>
              </a:gs>
            </a:gsLst>
            <a:lin ang="108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sp>
        <p:nvSpPr>
          <p:cNvPr id="22" name="Block Arc 32">
            <a:extLst>
              <a:ext uri="{FF2B5EF4-FFF2-40B4-BE49-F238E27FC236}">
                <a16:creationId xmlns:a16="http://schemas.microsoft.com/office/drawing/2014/main" id="{E1433F6E-607C-4719-9BC9-36A36D300690}"/>
              </a:ext>
            </a:extLst>
          </p:cNvPr>
          <p:cNvSpPr>
            <a:spLocks noChangeAspect="1"/>
          </p:cNvSpPr>
          <p:nvPr userDrawn="1"/>
        </p:nvSpPr>
        <p:spPr bwMode="gray">
          <a:xfrm rot="10800000">
            <a:off x="6772904" y="1545743"/>
            <a:ext cx="1201109" cy="1201109"/>
          </a:xfrm>
          <a:prstGeom prst="blockArc">
            <a:avLst>
              <a:gd name="adj1" fmla="val 5680440"/>
              <a:gd name="adj2" fmla="val 10346197"/>
              <a:gd name="adj3" fmla="val 9114"/>
            </a:avLst>
          </a:prstGeom>
          <a:gradFill flip="none" rotWithShape="1">
            <a:gsLst>
              <a:gs pos="20000">
                <a:srgbClr val="004186"/>
              </a:gs>
              <a:gs pos="100000">
                <a:srgbClr val="94C11F">
                  <a:alpha val="70000"/>
                </a:srgbClr>
              </a:gs>
            </a:gsLst>
            <a:lin ang="108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nvGrpSpPr>
          <p:cNvPr id="15" name="Group 14">
            <a:extLst>
              <a:ext uri="{FF2B5EF4-FFF2-40B4-BE49-F238E27FC236}">
                <a16:creationId xmlns:a16="http://schemas.microsoft.com/office/drawing/2014/main" id="{F8519336-A038-40AA-8222-465D2D5968ED}"/>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A33B4F45-3951-46FA-B267-196F516F9188}"/>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BD7A596F-979D-4F6A-87BA-6B81A489875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062EBA54-64E5-418C-83BE-ED23138865C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84885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 2 sub heading">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7D5F8FB2-F61C-4268-9519-03D00EA8699A}"/>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5" name="Zástupný symbol pro obsah 2">
            <a:extLst>
              <a:ext uri="{FF2B5EF4-FFF2-40B4-BE49-F238E27FC236}">
                <a16:creationId xmlns:a16="http://schemas.microsoft.com/office/drawing/2014/main" id="{DEEF4A28-C20D-4043-AFC9-E2B5FBCF1B6A}"/>
              </a:ext>
            </a:extLst>
          </p:cNvPr>
          <p:cNvSpPr>
            <a:spLocks noGrp="1"/>
          </p:cNvSpPr>
          <p:nvPr>
            <p:ph idx="14" hasCustomPrompt="1"/>
          </p:nvPr>
        </p:nvSpPr>
        <p:spPr>
          <a:xfrm>
            <a:off x="414000"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tabLst/>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Zástupný symbol pro obsah 2">
            <a:extLst>
              <a:ext uri="{FF2B5EF4-FFF2-40B4-BE49-F238E27FC236}">
                <a16:creationId xmlns:a16="http://schemas.microsoft.com/office/drawing/2014/main" id="{B78A7BEB-F19C-4EA3-91AB-25606C8D987C}"/>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4" name="Group 13">
            <a:extLst>
              <a:ext uri="{FF2B5EF4-FFF2-40B4-BE49-F238E27FC236}">
                <a16:creationId xmlns:a16="http://schemas.microsoft.com/office/drawing/2014/main" id="{23DC2FDA-4956-42F2-9920-6B3A36CA8D04}"/>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250AC894-DBED-469A-86E2-527DD170F43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02FBEE65-E6E6-4E5E-BE37-828E54E4770B}"/>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D340E9DE-3C63-4DBD-9679-01C5BA1F89D2}"/>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96237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Zástupný symbol pro obsah 2">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tabLst/>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4" name="Zástupný symbol pro obsah 2">
            <a:extLst>
              <a:ext uri="{FF2B5EF4-FFF2-40B4-BE49-F238E27FC236}">
                <a16:creationId xmlns:a16="http://schemas.microsoft.com/office/drawing/2014/main" id="{41508FD6-D2F6-42E1-99B4-264C7FEB3C1E}"/>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Tree>
    <p:extLst>
      <p:ext uri="{BB962C8B-B14F-4D97-AF65-F5344CB8AC3E}">
        <p14:creationId xmlns:p14="http://schemas.microsoft.com/office/powerpoint/2010/main" val="271872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ext Placeholder 26">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5" name="Text Placeholder 26">
            <a:extLst>
              <a:ext uri="{FF2B5EF4-FFF2-40B4-BE49-F238E27FC236}">
                <a16:creationId xmlns:a16="http://schemas.microsoft.com/office/drawing/2014/main" id="{79A131BC-59D5-4A50-9C93-7864188DFC91}"/>
              </a:ext>
            </a:extLst>
          </p:cNvPr>
          <p:cNvSpPr>
            <a:spLocks noGrp="1"/>
          </p:cNvSpPr>
          <p:nvPr>
            <p:ph idx="22" hasCustomPrompt="1"/>
          </p:nvPr>
        </p:nvSpPr>
        <p:spPr>
          <a:xfrm>
            <a:off x="8225999"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73BF2C05-EFFA-4EA4-8A7A-CB4AEF01CF59}"/>
              </a:ext>
            </a:extLst>
          </p:cNvPr>
          <p:cNvSpPr>
            <a:spLocks noGrp="1"/>
          </p:cNvSpPr>
          <p:nvPr>
            <p:ph idx="23" hasCustomPrompt="1"/>
          </p:nvPr>
        </p:nvSpPr>
        <p:spPr>
          <a:xfrm>
            <a:off x="4320000"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4" name="Group 13">
            <a:extLst>
              <a:ext uri="{FF2B5EF4-FFF2-40B4-BE49-F238E27FC236}">
                <a16:creationId xmlns:a16="http://schemas.microsoft.com/office/drawing/2014/main" id="{F36FFEFB-B5C2-49E1-9485-A7FBCA6DE491}"/>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7DF1C92D-62E9-471F-B836-F9A68F9EB80E}"/>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2408FBF4-A0B7-47BD-89AC-4FD43C49789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9BD45859-4E60-4F6F-B977-0F89667C2FCD}"/>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573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field of corn with the sun shining through&#10;&#10;Description automatically generated">
            <a:extLst>
              <a:ext uri="{FF2B5EF4-FFF2-40B4-BE49-F238E27FC236}">
                <a16:creationId xmlns:a16="http://schemas.microsoft.com/office/drawing/2014/main" id="{849FF465-C42C-0902-0793-1117EB49EA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3540A52-C857-4E75-8745-C287075BC12C}"/>
              </a:ext>
            </a:extLst>
          </p:cNvPr>
          <p:cNvGrpSpPr/>
          <p:nvPr userDrawn="1"/>
        </p:nvGrpSpPr>
        <p:grpSpPr>
          <a:xfrm>
            <a:off x="556208" y="2303757"/>
            <a:ext cx="5500714" cy="4575694"/>
            <a:chOff x="556208" y="2303757"/>
            <a:chExt cx="5500714" cy="4575694"/>
          </a:xfrm>
        </p:grpSpPr>
        <p:sp>
          <p:nvSpPr>
            <p:cNvPr id="23" name="Freeform: Shape 22">
              <a:extLst>
                <a:ext uri="{FF2B5EF4-FFF2-40B4-BE49-F238E27FC236}">
                  <a16:creationId xmlns:a16="http://schemas.microsoft.com/office/drawing/2014/main" id="{7CA423BD-D293-44B5-8C4C-6F275B2A47BB}"/>
                </a:ext>
              </a:extLst>
            </p:cNvPr>
            <p:cNvSpPr/>
            <p:nvPr userDrawn="1"/>
          </p:nvSpPr>
          <p:spPr bwMode="gray">
            <a:xfrm>
              <a:off x="981921" y="2729470"/>
              <a:ext cx="4649288" cy="4139349"/>
            </a:xfrm>
            <a:custGeom>
              <a:avLst/>
              <a:gdLst>
                <a:gd name="connsiteX0" fmla="*/ 2324644 w 4649288"/>
                <a:gd name="connsiteY0" fmla="*/ 0 h 4139349"/>
                <a:gd name="connsiteX1" fmla="*/ 4649288 w 4649288"/>
                <a:gd name="connsiteY1" fmla="*/ 2324644 h 4139349"/>
                <a:gd name="connsiteX2" fmla="*/ 3803334 w 4649288"/>
                <a:gd name="connsiteY2" fmla="*/ 4118452 h 4139349"/>
                <a:gd name="connsiteX3" fmla="*/ 3775389 w 4649288"/>
                <a:gd name="connsiteY3" fmla="*/ 4139349 h 4139349"/>
                <a:gd name="connsiteX4" fmla="*/ 873900 w 4649288"/>
                <a:gd name="connsiteY4" fmla="*/ 4139349 h 4139349"/>
                <a:gd name="connsiteX5" fmla="*/ 845955 w 4649288"/>
                <a:gd name="connsiteY5" fmla="*/ 4118452 h 4139349"/>
                <a:gd name="connsiteX6" fmla="*/ 0 w 4649288"/>
                <a:gd name="connsiteY6" fmla="*/ 2324644 h 4139349"/>
                <a:gd name="connsiteX7" fmla="*/ 2324644 w 4649288"/>
                <a:gd name="connsiteY7" fmla="*/ 0 h 41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39349">
                  <a:moveTo>
                    <a:pt x="2324644" y="0"/>
                  </a:moveTo>
                  <a:cubicBezTo>
                    <a:pt x="3608509" y="0"/>
                    <a:pt x="4649288" y="1040779"/>
                    <a:pt x="4649288" y="2324644"/>
                  </a:cubicBezTo>
                  <a:cubicBezTo>
                    <a:pt x="4649288" y="3046818"/>
                    <a:pt x="4319979" y="3692078"/>
                    <a:pt x="3803334" y="4118452"/>
                  </a:cubicBezTo>
                  <a:lnTo>
                    <a:pt x="3775389" y="4139349"/>
                  </a:lnTo>
                  <a:lnTo>
                    <a:pt x="873900" y="4139349"/>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01429C69-C388-49F5-95FA-F0EA96318BB6}"/>
                </a:ext>
              </a:extLst>
            </p:cNvPr>
            <p:cNvSpPr/>
            <p:nvPr userDrawn="1"/>
          </p:nvSpPr>
          <p:spPr bwMode="gray">
            <a:xfrm>
              <a:off x="556208" y="2303757"/>
              <a:ext cx="5500714" cy="4575694"/>
            </a:xfrm>
            <a:custGeom>
              <a:avLst/>
              <a:gdLst>
                <a:gd name="connsiteX0" fmla="*/ 2750357 w 5500714"/>
                <a:gd name="connsiteY0" fmla="*/ 0 h 4575694"/>
                <a:gd name="connsiteX1" fmla="*/ 5500714 w 5500714"/>
                <a:gd name="connsiteY1" fmla="*/ 2750357 h 4575694"/>
                <a:gd name="connsiteX2" fmla="*/ 4872666 w 5500714"/>
                <a:gd name="connsiteY2" fmla="*/ 4499840 h 4575694"/>
                <a:gd name="connsiteX3" fmla="*/ 4803725 w 5500714"/>
                <a:gd name="connsiteY3" fmla="*/ 4575694 h 4575694"/>
                <a:gd name="connsiteX4" fmla="*/ 696989 w 5500714"/>
                <a:gd name="connsiteY4" fmla="*/ 4575694 h 4575694"/>
                <a:gd name="connsiteX5" fmla="*/ 628048 w 5500714"/>
                <a:gd name="connsiteY5" fmla="*/ 4499840 h 4575694"/>
                <a:gd name="connsiteX6" fmla="*/ 0 w 5500714"/>
                <a:gd name="connsiteY6" fmla="*/ 2750357 h 4575694"/>
                <a:gd name="connsiteX7" fmla="*/ 2750357 w 5500714"/>
                <a:gd name="connsiteY7" fmla="*/ 0 h 45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75694">
                  <a:moveTo>
                    <a:pt x="2750357" y="0"/>
                  </a:moveTo>
                  <a:cubicBezTo>
                    <a:pt x="4269337" y="0"/>
                    <a:pt x="5500714" y="1231377"/>
                    <a:pt x="5500714" y="2750357"/>
                  </a:cubicBezTo>
                  <a:cubicBezTo>
                    <a:pt x="5500714" y="3414911"/>
                    <a:pt x="5265021" y="4024416"/>
                    <a:pt x="4872666" y="4499840"/>
                  </a:cubicBezTo>
                  <a:lnTo>
                    <a:pt x="4803725" y="4575694"/>
                  </a:lnTo>
                  <a:lnTo>
                    <a:pt x="696989" y="4575694"/>
                  </a:lnTo>
                  <a:lnTo>
                    <a:pt x="628048" y="4499840"/>
                  </a:lnTo>
                  <a:cubicBezTo>
                    <a:pt x="235693"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Freeform: Shape 26">
              <a:extLst>
                <a:ext uri="{FF2B5EF4-FFF2-40B4-BE49-F238E27FC236}">
                  <a16:creationId xmlns:a16="http://schemas.microsoft.com/office/drawing/2014/main" id="{D5B80495-63B0-4AA1-9728-13BDFD0FA90F}"/>
                </a:ext>
              </a:extLst>
            </p:cNvPr>
            <p:cNvSpPr/>
            <p:nvPr userDrawn="1"/>
          </p:nvSpPr>
          <p:spPr bwMode="gray">
            <a:xfrm rot="5400000">
              <a:off x="-539295" y="3842914"/>
              <a:ext cx="4265542" cy="1786267"/>
            </a:xfrm>
            <a:custGeom>
              <a:avLst/>
              <a:gdLst>
                <a:gd name="connsiteX0" fmla="*/ 0 w 4265542"/>
                <a:gd name="connsiteY0" fmla="*/ 64456 h 1786267"/>
                <a:gd name="connsiteX1" fmla="*/ 178619 w 4265542"/>
                <a:gd name="connsiteY1" fmla="*/ 0 h 1786267"/>
                <a:gd name="connsiteX2" fmla="*/ 3256970 w 4265542"/>
                <a:gd name="connsiteY2" fmla="*/ 1457205 h 1786267"/>
                <a:gd name="connsiteX3" fmla="*/ 4241918 w 4265542"/>
                <a:gd name="connsiteY3" fmla="*/ 801624 h 1786267"/>
                <a:gd name="connsiteX4" fmla="*/ 4265542 w 4265542"/>
                <a:gd name="connsiteY4" fmla="*/ 772812 h 1786267"/>
                <a:gd name="connsiteX5" fmla="*/ 4265542 w 4265542"/>
                <a:gd name="connsiteY5" fmla="*/ 1046727 h 1786267"/>
                <a:gd name="connsiteX6" fmla="*/ 4204975 w 4265542"/>
                <a:gd name="connsiteY6" fmla="*/ 1107534 h 1786267"/>
                <a:gd name="connsiteX7" fmla="*/ 3320338 w 4265542"/>
                <a:gd name="connsiteY7" fmla="*/ 1636210 h 1786267"/>
                <a:gd name="connsiteX8" fmla="*/ 0 w 4265542"/>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542" h="1786267">
                  <a:moveTo>
                    <a:pt x="0" y="64456"/>
                  </a:moveTo>
                  <a:lnTo>
                    <a:pt x="178619" y="0"/>
                  </a:lnTo>
                  <a:cubicBezTo>
                    <a:pt x="629523" y="1249523"/>
                    <a:pt x="2004730" y="1900507"/>
                    <a:pt x="3256970" y="1457205"/>
                  </a:cubicBezTo>
                  <a:cubicBezTo>
                    <a:pt x="3648295" y="1318673"/>
                    <a:pt x="3981718" y="1089524"/>
                    <a:pt x="4241918" y="801624"/>
                  </a:cubicBezTo>
                  <a:lnTo>
                    <a:pt x="4265542" y="772812"/>
                  </a:lnTo>
                  <a:lnTo>
                    <a:pt x="4265542" y="1046727"/>
                  </a:lnTo>
                  <a:lnTo>
                    <a:pt x="4204975" y="1107534"/>
                  </a:lnTo>
                  <a:cubicBezTo>
                    <a:pt x="3955707" y="1334581"/>
                    <a:pt x="3658007" y="1516672"/>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itle 24">
            <a:extLst>
              <a:ext uri="{FF2B5EF4-FFF2-40B4-BE49-F238E27FC236}">
                <a16:creationId xmlns:a16="http://schemas.microsoft.com/office/drawing/2014/main" id="{ACC47869-0009-4D1E-A245-41C368E72B12}"/>
              </a:ext>
            </a:extLst>
          </p:cNvPr>
          <p:cNvSpPr>
            <a:spLocks noGrp="1"/>
          </p:cNvSpPr>
          <p:nvPr userDrawn="1">
            <p:ph type="ctrTitle" hasCustomPrompt="1"/>
          </p:nvPr>
        </p:nvSpPr>
        <p:spPr bwMode="gray">
          <a:xfrm>
            <a:off x="1114480" y="2828260"/>
            <a:ext cx="4320000" cy="4040558"/>
          </a:xfrm>
          <a:custGeom>
            <a:avLst/>
            <a:gdLst>
              <a:gd name="connsiteX0" fmla="*/ 2160000 w 4320000"/>
              <a:gd name="connsiteY0" fmla="*/ 0 h 4040558"/>
              <a:gd name="connsiteX1" fmla="*/ 4320000 w 4320000"/>
              <a:gd name="connsiteY1" fmla="*/ 2216889 h 4040558"/>
              <a:gd name="connsiteX2" fmla="*/ 3533961 w 4320000"/>
              <a:gd name="connsiteY2" fmla="*/ 3927549 h 4040558"/>
              <a:gd name="connsiteX3" fmla="*/ 3386713 w 4320000"/>
              <a:gd name="connsiteY3" fmla="*/ 4040558 h 4040558"/>
              <a:gd name="connsiteX4" fmla="*/ 933287 w 4320000"/>
              <a:gd name="connsiteY4" fmla="*/ 4040558 h 4040558"/>
              <a:gd name="connsiteX5" fmla="*/ 786040 w 4320000"/>
              <a:gd name="connsiteY5" fmla="*/ 3927549 h 4040558"/>
              <a:gd name="connsiteX6" fmla="*/ 0 w 4320000"/>
              <a:gd name="connsiteY6" fmla="*/ 2216889 h 4040558"/>
              <a:gd name="connsiteX7" fmla="*/ 2160000 w 4320000"/>
              <a:gd name="connsiteY7" fmla="*/ 0 h 404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40558">
                <a:moveTo>
                  <a:pt x="2160000" y="0"/>
                </a:moveTo>
                <a:cubicBezTo>
                  <a:pt x="3352935" y="0"/>
                  <a:pt x="4320000" y="992535"/>
                  <a:pt x="4320000" y="2216889"/>
                </a:cubicBezTo>
                <a:cubicBezTo>
                  <a:pt x="4320000" y="2905588"/>
                  <a:pt x="4014015" y="3520939"/>
                  <a:pt x="3533961" y="3927549"/>
                </a:cubicBezTo>
                <a:lnTo>
                  <a:pt x="3386713" y="4040558"/>
                </a:lnTo>
                <a:lnTo>
                  <a:pt x="933287" y="4040558"/>
                </a:lnTo>
                <a:lnTo>
                  <a:pt x="786040" y="3927549"/>
                </a:lnTo>
                <a:cubicBezTo>
                  <a:pt x="305986" y="3520939"/>
                  <a:pt x="0" y="2905588"/>
                  <a:pt x="0" y="2216889"/>
                </a:cubicBezTo>
                <a:cubicBezTo>
                  <a:pt x="0" y="992535"/>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
        <p:nvSpPr>
          <p:cNvPr id="3" name="Rectangle 2">
            <a:extLst>
              <a:ext uri="{FF2B5EF4-FFF2-40B4-BE49-F238E27FC236}">
                <a16:creationId xmlns:a16="http://schemas.microsoft.com/office/drawing/2014/main" id="{985ED69D-BC36-471B-A77D-361B986AECE8}"/>
              </a:ext>
            </a:extLst>
          </p:cNvPr>
          <p:cNvSpPr/>
          <p:nvPr userDrawn="1"/>
        </p:nvSpPr>
        <p:spPr bwMode="gray">
          <a:xfrm>
            <a:off x="1" y="6868633"/>
            <a:ext cx="7427494" cy="1810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285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5" name="Text Placeholder 26">
            <a:extLst>
              <a:ext uri="{FF2B5EF4-FFF2-40B4-BE49-F238E27FC236}">
                <a16:creationId xmlns:a16="http://schemas.microsoft.com/office/drawing/2014/main" id="{68ABA97D-BAB2-4D34-9734-18700134CD8F}"/>
              </a:ext>
            </a:extLst>
          </p:cNvPr>
          <p:cNvSpPr>
            <a:spLocks noGrp="1"/>
          </p:cNvSpPr>
          <p:nvPr>
            <p:ph idx="23" hasCustomPrompt="1"/>
          </p:nvPr>
        </p:nvSpPr>
        <p:spPr>
          <a:xfrm>
            <a:off x="9092851"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87068EE1-87FE-475C-B487-77DC99DD95CD}"/>
              </a:ext>
            </a:extLst>
          </p:cNvPr>
          <p:cNvSpPr>
            <a:spLocks noGrp="1"/>
          </p:cNvSpPr>
          <p:nvPr>
            <p:ph idx="24" hasCustomPrompt="1"/>
          </p:nvPr>
        </p:nvSpPr>
        <p:spPr>
          <a:xfrm>
            <a:off x="6199900"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7" name="Text Placeholder 26">
            <a:extLst>
              <a:ext uri="{FF2B5EF4-FFF2-40B4-BE49-F238E27FC236}">
                <a16:creationId xmlns:a16="http://schemas.microsoft.com/office/drawing/2014/main" id="{0DB2020C-11F9-47D4-9CDB-CE1A220C27EC}"/>
              </a:ext>
            </a:extLst>
          </p:cNvPr>
          <p:cNvSpPr>
            <a:spLocks noGrp="1"/>
          </p:cNvSpPr>
          <p:nvPr>
            <p:ph idx="25" hasCustomPrompt="1"/>
          </p:nvPr>
        </p:nvSpPr>
        <p:spPr>
          <a:xfrm>
            <a:off x="3306951"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3" name="Text Placeholder 26">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8" name="Group 17">
            <a:extLst>
              <a:ext uri="{FF2B5EF4-FFF2-40B4-BE49-F238E27FC236}">
                <a16:creationId xmlns:a16="http://schemas.microsoft.com/office/drawing/2014/main" id="{8D39E985-99F1-4EFE-9983-A72B190F89EE}"/>
              </a:ext>
            </a:extLst>
          </p:cNvPr>
          <p:cNvGrpSpPr/>
          <p:nvPr userDrawn="1"/>
        </p:nvGrpSpPr>
        <p:grpSpPr>
          <a:xfrm>
            <a:off x="11359566" y="-736895"/>
            <a:ext cx="1662939" cy="1555154"/>
            <a:chOff x="8322199" y="2445784"/>
            <a:chExt cx="1662939" cy="1555154"/>
          </a:xfrm>
        </p:grpSpPr>
        <p:sp>
          <p:nvSpPr>
            <p:cNvPr id="19" name="Freeform: Shape 18">
              <a:extLst>
                <a:ext uri="{FF2B5EF4-FFF2-40B4-BE49-F238E27FC236}">
                  <a16:creationId xmlns:a16="http://schemas.microsoft.com/office/drawing/2014/main" id="{012828B7-5EEC-496C-A5C1-BC1423D557E2}"/>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65D119D6-9EEA-4D9F-8F17-760418287E2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Block Arc 21">
              <a:extLst>
                <a:ext uri="{FF2B5EF4-FFF2-40B4-BE49-F238E27FC236}">
                  <a16:creationId xmlns:a16="http://schemas.microsoft.com/office/drawing/2014/main" id="{256D1A17-F8F2-4186-913E-E67973DF2E9A}"/>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99042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0" y="1728000"/>
            <a:ext cx="11340000" cy="3959999"/>
          </a:xfrm>
        </p:spPr>
        <p:txBody>
          <a:bodyPr/>
          <a:lstStyle/>
          <a:p>
            <a:r>
              <a:rPr lang="en-US"/>
              <a:t>Click icon to add table</a:t>
            </a:r>
            <a:endParaRPr lang="en-GB"/>
          </a:p>
        </p:txBody>
      </p:sp>
      <p:sp>
        <p:nvSpPr>
          <p:cNvPr id="12" name="Text Placeholder 5">
            <a:extLst>
              <a:ext uri="{FF2B5EF4-FFF2-40B4-BE49-F238E27FC236}">
                <a16:creationId xmlns:a16="http://schemas.microsoft.com/office/drawing/2014/main" id="{F57EEA86-A14E-415E-AB9F-665D23ACB8CE}"/>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itle 1">
            <a:extLst>
              <a:ext uri="{FF2B5EF4-FFF2-40B4-BE49-F238E27FC236}">
                <a16:creationId xmlns:a16="http://schemas.microsoft.com/office/drawing/2014/main" id="{17C82704-E048-4899-9B52-83A6AB5B032E}"/>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4" name="Text Placeholder 26">
            <a:extLst>
              <a:ext uri="{FF2B5EF4-FFF2-40B4-BE49-F238E27FC236}">
                <a16:creationId xmlns:a16="http://schemas.microsoft.com/office/drawing/2014/main" id="{40BFDC94-0A12-4A67-B759-288EE8D9ACE7}"/>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grpSp>
        <p:nvGrpSpPr>
          <p:cNvPr id="15" name="Group 14">
            <a:extLst>
              <a:ext uri="{FF2B5EF4-FFF2-40B4-BE49-F238E27FC236}">
                <a16:creationId xmlns:a16="http://schemas.microsoft.com/office/drawing/2014/main" id="{025FEF3C-993C-40F2-8E64-3F9316A2E766}"/>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46D943C5-890C-4CBC-9AEF-F635DE0A2DA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92DC7EE-EDDF-41FC-B8CB-18315CADA1C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D1D2F390-7515-45C0-B900-471202509C66}"/>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1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able + tex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2" name="Text Placeholder 27">
            <a:extLst>
              <a:ext uri="{FF2B5EF4-FFF2-40B4-BE49-F238E27FC236}">
                <a16:creationId xmlns:a16="http://schemas.microsoft.com/office/drawing/2014/main" id="{1E7E9A9C-70AC-4E36-B56E-4E6122B05B88}"/>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14" name="Text Placeholder 5">
            <a:extLst>
              <a:ext uri="{FF2B5EF4-FFF2-40B4-BE49-F238E27FC236}">
                <a16:creationId xmlns:a16="http://schemas.microsoft.com/office/drawing/2014/main" id="{24D34E78-6A48-4559-B7E0-3A0BFB7F240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5" name="Group 14">
            <a:extLst>
              <a:ext uri="{FF2B5EF4-FFF2-40B4-BE49-F238E27FC236}">
                <a16:creationId xmlns:a16="http://schemas.microsoft.com/office/drawing/2014/main" id="{C7DA17B9-8516-4399-AC18-E44C75B9776E}"/>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9A1AFA31-65F9-407D-9788-6D962C4B39E3}"/>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C808EE5B-ADF4-44AF-A9AD-8D78F0539714}"/>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69B0DED9-334A-4B3B-B123-FF9C1CCDC60A}"/>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82198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 char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728000"/>
            <a:ext cx="5310001" cy="3960014"/>
          </a:xfrm>
        </p:spPr>
        <p:txBody>
          <a:bodyPr/>
          <a:lstStyle/>
          <a:p>
            <a:r>
              <a:rPr lang="en-US"/>
              <a:t>Click icon to add chart</a:t>
            </a:r>
            <a:endParaRPr lang="en-GB"/>
          </a:p>
        </p:txBody>
      </p:sp>
      <p:sp>
        <p:nvSpPr>
          <p:cNvPr id="14" name="Text Placeholder 5">
            <a:extLst>
              <a:ext uri="{FF2B5EF4-FFF2-40B4-BE49-F238E27FC236}">
                <a16:creationId xmlns:a16="http://schemas.microsoft.com/office/drawing/2014/main" id="{4ECB2A6E-3948-4308-8B9B-4AD115F0331E}"/>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5" name="Group 14">
            <a:extLst>
              <a:ext uri="{FF2B5EF4-FFF2-40B4-BE49-F238E27FC236}">
                <a16:creationId xmlns:a16="http://schemas.microsoft.com/office/drawing/2014/main" id="{953B9C8C-2206-4D6F-ABB3-696BF9AD4D92}"/>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6E313522-41B6-4C9E-A355-2A48581ED2D7}"/>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E1C3B38B-449E-4BC6-82F7-B20AB6B0B8D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0D7CEE12-8B0E-49CF-92CD-FDCC3068DEC9}"/>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90841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 picture 1">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15" name="Picture Placeholder 14">
            <a:extLst>
              <a:ext uri="{FF2B5EF4-FFF2-40B4-BE49-F238E27FC236}">
                <a16:creationId xmlns:a16="http://schemas.microsoft.com/office/drawing/2014/main" id="{6C10D87C-E9FA-4A9F-9C65-78B6248790D9}"/>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grpSp>
        <p:nvGrpSpPr>
          <p:cNvPr id="2" name="Group 1">
            <a:extLst>
              <a:ext uri="{FF2B5EF4-FFF2-40B4-BE49-F238E27FC236}">
                <a16:creationId xmlns:a16="http://schemas.microsoft.com/office/drawing/2014/main" id="{B49416B6-37E5-4D1A-8B1E-BA241EC3904F}"/>
              </a:ext>
            </a:extLst>
          </p:cNvPr>
          <p:cNvGrpSpPr/>
          <p:nvPr userDrawn="1"/>
        </p:nvGrpSpPr>
        <p:grpSpPr>
          <a:xfrm>
            <a:off x="7394552" y="388888"/>
            <a:ext cx="4829533" cy="5652000"/>
            <a:chOff x="7394552" y="388888"/>
            <a:chExt cx="4829533" cy="5652000"/>
          </a:xfrm>
        </p:grpSpPr>
        <p:sp>
          <p:nvSpPr>
            <p:cNvPr id="21" name="Freeform: Shape 20">
              <a:extLst>
                <a:ext uri="{FF2B5EF4-FFF2-40B4-BE49-F238E27FC236}">
                  <a16:creationId xmlns:a16="http://schemas.microsoft.com/office/drawing/2014/main" id="{C43A3025-DC7B-43B0-A7CF-64384DA0C9B7}"/>
                </a:ext>
              </a:extLst>
            </p:cNvPr>
            <p:cNvSpPr/>
            <p:nvPr/>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5FE2BA94-8440-43A9-B389-8810DB278543}"/>
                </a:ext>
              </a:extLst>
            </p:cNvPr>
            <p:cNvSpPr/>
            <p:nvPr/>
          </p:nvSpPr>
          <p:spPr bwMode="gray">
            <a:xfrm>
              <a:off x="7394552" y="388888"/>
              <a:ext cx="4829533" cy="5652000"/>
            </a:xfrm>
            <a:custGeom>
              <a:avLst/>
              <a:gdLst>
                <a:gd name="connsiteX0" fmla="*/ 2826000 w 4829533"/>
                <a:gd name="connsiteY0" fmla="*/ 0 h 5652000"/>
                <a:gd name="connsiteX1" fmla="*/ 4824284 w 4829533"/>
                <a:gd name="connsiteY1" fmla="*/ 827716 h 5652000"/>
                <a:gd name="connsiteX2" fmla="*/ 4829533 w 4829533"/>
                <a:gd name="connsiteY2" fmla="*/ 833492 h 5652000"/>
                <a:gd name="connsiteX3" fmla="*/ 4829533 w 4829533"/>
                <a:gd name="connsiteY3" fmla="*/ 4818509 h 5652000"/>
                <a:gd name="connsiteX4" fmla="*/ 4824284 w 4829533"/>
                <a:gd name="connsiteY4" fmla="*/ 4824284 h 5652000"/>
                <a:gd name="connsiteX5" fmla="*/ 2826000 w 4829533"/>
                <a:gd name="connsiteY5" fmla="*/ 5652000 h 5652000"/>
                <a:gd name="connsiteX6" fmla="*/ 0 w 4829533"/>
                <a:gd name="connsiteY6" fmla="*/ 2826000 h 5652000"/>
                <a:gd name="connsiteX7" fmla="*/ 2826000 w 4829533"/>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533" h="5652000">
                  <a:moveTo>
                    <a:pt x="2826000" y="0"/>
                  </a:moveTo>
                  <a:cubicBezTo>
                    <a:pt x="3606379" y="0"/>
                    <a:pt x="4312879" y="316311"/>
                    <a:pt x="4824284" y="827716"/>
                  </a:cubicBezTo>
                  <a:lnTo>
                    <a:pt x="4829533" y="833492"/>
                  </a:lnTo>
                  <a:lnTo>
                    <a:pt x="4829533" y="4818509"/>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1" name="Title 1">
            <a:extLst>
              <a:ext uri="{FF2B5EF4-FFF2-40B4-BE49-F238E27FC236}">
                <a16:creationId xmlns:a16="http://schemas.microsoft.com/office/drawing/2014/main" id="{2DA90872-6265-4B68-A4CB-16F1DF735B7A}"/>
              </a:ext>
            </a:extLst>
          </p:cNvPr>
          <p:cNvSpPr>
            <a:spLocks noGrp="1"/>
          </p:cNvSpPr>
          <p:nvPr userDrawn="1">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2" name="Text Placeholder 5">
            <a:extLst>
              <a:ext uri="{FF2B5EF4-FFF2-40B4-BE49-F238E27FC236}">
                <a16:creationId xmlns:a16="http://schemas.microsoft.com/office/drawing/2014/main" id="{E5B09499-B270-4C88-8570-066CCD083ED1}"/>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ext Placeholder 26">
            <a:extLst>
              <a:ext uri="{FF2B5EF4-FFF2-40B4-BE49-F238E27FC236}">
                <a16:creationId xmlns:a16="http://schemas.microsoft.com/office/drawing/2014/main" id="{60637339-3080-403C-B4DF-2096E2B711DE}"/>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6119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 picture 2">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8382249" cy="3959999"/>
          </a:xfrm>
        </p:spPr>
        <p:txBody>
          <a:bodyPr/>
          <a:lstStyle/>
          <a:p>
            <a:r>
              <a:rPr lang="en-US"/>
              <a:t>Click icon to add table</a:t>
            </a:r>
            <a:endParaRPr lang="en-GB"/>
          </a:p>
        </p:txBody>
      </p:sp>
      <p:sp>
        <p:nvSpPr>
          <p:cNvPr id="18" name="Picture Placeholder 17">
            <a:extLst>
              <a:ext uri="{FF2B5EF4-FFF2-40B4-BE49-F238E27FC236}">
                <a16:creationId xmlns:a16="http://schemas.microsoft.com/office/drawing/2014/main" id="{0A5B47D6-B7B7-49F3-A17F-47AD08191F67}"/>
              </a:ext>
            </a:extLst>
          </p:cNvPr>
          <p:cNvSpPr>
            <a:spLocks noGrp="1"/>
          </p:cNvSpPr>
          <p:nvPr>
            <p:ph type="pic" sz="quarter" idx="18" hasCustomPrompt="1"/>
          </p:nvPr>
        </p:nvSpPr>
        <p:spPr>
          <a:xfrm>
            <a:off x="9887806" y="900754"/>
            <a:ext cx="2336278" cy="4628272"/>
          </a:xfrm>
          <a:custGeom>
            <a:avLst/>
            <a:gdLst>
              <a:gd name="connsiteX0" fmla="*/ 2314136 w 2336278"/>
              <a:gd name="connsiteY0" fmla="*/ 0 h 4628272"/>
              <a:gd name="connsiteX1" fmla="*/ 2336278 w 2336278"/>
              <a:gd name="connsiteY1" fmla="*/ 1118 h 4628272"/>
              <a:gd name="connsiteX2" fmla="*/ 2336278 w 2336278"/>
              <a:gd name="connsiteY2" fmla="*/ 4627154 h 4628272"/>
              <a:gd name="connsiteX3" fmla="*/ 2314136 w 2336278"/>
              <a:gd name="connsiteY3" fmla="*/ 4628272 h 4628272"/>
              <a:gd name="connsiteX4" fmla="*/ 0 w 2336278"/>
              <a:gd name="connsiteY4" fmla="*/ 2314136 h 4628272"/>
              <a:gd name="connsiteX5" fmla="*/ 2314136 w 2336278"/>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78" h="4628272">
                <a:moveTo>
                  <a:pt x="2314136" y="0"/>
                </a:moveTo>
                <a:lnTo>
                  <a:pt x="2336278" y="1118"/>
                </a:lnTo>
                <a:lnTo>
                  <a:pt x="2336278" y="4627154"/>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2" name="Group 1">
            <a:extLst>
              <a:ext uri="{FF2B5EF4-FFF2-40B4-BE49-F238E27FC236}">
                <a16:creationId xmlns:a16="http://schemas.microsoft.com/office/drawing/2014/main" id="{ADC40B58-9C63-44FA-B0C3-DFBC3D000E10}"/>
              </a:ext>
            </a:extLst>
          </p:cNvPr>
          <p:cNvGrpSpPr/>
          <p:nvPr userDrawn="1"/>
        </p:nvGrpSpPr>
        <p:grpSpPr>
          <a:xfrm>
            <a:off x="9375940" y="388888"/>
            <a:ext cx="2848145" cy="5652000"/>
            <a:chOff x="9375940" y="388888"/>
            <a:chExt cx="2848145" cy="5652000"/>
          </a:xfrm>
        </p:grpSpPr>
        <p:sp>
          <p:nvSpPr>
            <p:cNvPr id="20" name="Freeform: Shape 19">
              <a:extLst>
                <a:ext uri="{FF2B5EF4-FFF2-40B4-BE49-F238E27FC236}">
                  <a16:creationId xmlns:a16="http://schemas.microsoft.com/office/drawing/2014/main" id="{18995CA8-44AE-49CF-BE53-3BFD58751097}"/>
                </a:ext>
              </a:extLst>
            </p:cNvPr>
            <p:cNvSpPr/>
            <p:nvPr/>
          </p:nvSpPr>
          <p:spPr bwMode="gray">
            <a:xfrm rot="5400000">
              <a:off x="8270193" y="1941153"/>
              <a:ext cx="5202922" cy="2704859"/>
            </a:xfrm>
            <a:custGeom>
              <a:avLst/>
              <a:gdLst>
                <a:gd name="connsiteX0" fmla="*/ 0 w 5202922"/>
                <a:gd name="connsiteY0" fmla="*/ 932513 h 2704859"/>
                <a:gd name="connsiteX1" fmla="*/ 183859 w 5202922"/>
                <a:gd name="connsiteY1" fmla="*/ 866165 h 2704859"/>
                <a:gd name="connsiteX2" fmla="*/ 3352559 w 5202922"/>
                <a:gd name="connsiteY2" fmla="*/ 2366138 h 2704859"/>
                <a:gd name="connsiteX3" fmla="*/ 5004849 w 5202922"/>
                <a:gd name="connsiteY3" fmla="*/ 181072 h 2704859"/>
                <a:gd name="connsiteX4" fmla="*/ 5007617 w 5202922"/>
                <a:gd name="connsiteY4" fmla="*/ 0 h 2704859"/>
                <a:gd name="connsiteX5" fmla="*/ 5202922 w 5202922"/>
                <a:gd name="connsiteY5" fmla="*/ 0 h 2704859"/>
                <a:gd name="connsiteX6" fmla="*/ 5199963 w 5202922"/>
                <a:gd name="connsiteY6" fmla="*/ 193567 h 2704859"/>
                <a:gd name="connsiteX7" fmla="*/ 3417788 w 5202922"/>
                <a:gd name="connsiteY7" fmla="*/ 2550398 h 2704859"/>
                <a:gd name="connsiteX8" fmla="*/ 0 w 5202922"/>
                <a:gd name="connsiteY8" fmla="*/ 932513 h 270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922" h="2704859">
                  <a:moveTo>
                    <a:pt x="0" y="932513"/>
                  </a:moveTo>
                  <a:lnTo>
                    <a:pt x="183859" y="866165"/>
                  </a:lnTo>
                  <a:cubicBezTo>
                    <a:pt x="647997" y="2152361"/>
                    <a:pt x="2063566" y="2822452"/>
                    <a:pt x="3352559" y="2366138"/>
                  </a:cubicBezTo>
                  <a:cubicBezTo>
                    <a:pt x="4319304" y="2023903"/>
                    <a:pt x="4942748" y="1144392"/>
                    <a:pt x="5004849" y="181072"/>
                  </a:cubicBezTo>
                  <a:lnTo>
                    <a:pt x="5007617" y="0"/>
                  </a:lnTo>
                  <a:lnTo>
                    <a:pt x="5202922" y="0"/>
                  </a:lnTo>
                  <a:lnTo>
                    <a:pt x="5199963" y="193567"/>
                  </a:lnTo>
                  <a:cubicBezTo>
                    <a:pt x="5132980" y="1232611"/>
                    <a:pt x="4460527" y="2181260"/>
                    <a:pt x="3417788" y="2550398"/>
                  </a:cubicBezTo>
                  <a:cubicBezTo>
                    <a:pt x="2027469" y="3042582"/>
                    <a:pt x="500624" y="2319816"/>
                    <a:pt x="0" y="932513"/>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9C0225EE-D51E-4271-99F2-F707417889EF}"/>
                </a:ext>
              </a:extLst>
            </p:cNvPr>
            <p:cNvSpPr/>
            <p:nvPr/>
          </p:nvSpPr>
          <p:spPr bwMode="gray">
            <a:xfrm>
              <a:off x="9375940" y="388888"/>
              <a:ext cx="2848145" cy="5652000"/>
            </a:xfrm>
            <a:custGeom>
              <a:avLst/>
              <a:gdLst>
                <a:gd name="connsiteX0" fmla="*/ 2826000 w 2848145"/>
                <a:gd name="connsiteY0" fmla="*/ 0 h 5652000"/>
                <a:gd name="connsiteX1" fmla="*/ 2848145 w 2848145"/>
                <a:gd name="connsiteY1" fmla="*/ 1118 h 5652000"/>
                <a:gd name="connsiteX2" fmla="*/ 2848145 w 2848145"/>
                <a:gd name="connsiteY2" fmla="*/ 5650882 h 5652000"/>
                <a:gd name="connsiteX3" fmla="*/ 2826000 w 2848145"/>
                <a:gd name="connsiteY3" fmla="*/ 5652000 h 5652000"/>
                <a:gd name="connsiteX4" fmla="*/ 0 w 2848145"/>
                <a:gd name="connsiteY4" fmla="*/ 2826000 h 5652000"/>
                <a:gd name="connsiteX5" fmla="*/ 2826000 w 284814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45" h="5652000">
                  <a:moveTo>
                    <a:pt x="2826000" y="0"/>
                  </a:moveTo>
                  <a:lnTo>
                    <a:pt x="2848145" y="1118"/>
                  </a:lnTo>
                  <a:lnTo>
                    <a:pt x="2848145" y="5650882"/>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1" name="Title 1">
            <a:extLst>
              <a:ext uri="{FF2B5EF4-FFF2-40B4-BE49-F238E27FC236}">
                <a16:creationId xmlns:a16="http://schemas.microsoft.com/office/drawing/2014/main" id="{038C9745-6874-46C6-A2B3-201242AD777B}"/>
              </a:ext>
            </a:extLst>
          </p:cNvPr>
          <p:cNvSpPr>
            <a:spLocks noGrp="1"/>
          </p:cNvSpPr>
          <p:nvPr userDrawn="1">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2" name="Text Placeholder 5">
            <a:extLst>
              <a:ext uri="{FF2B5EF4-FFF2-40B4-BE49-F238E27FC236}">
                <a16:creationId xmlns:a16="http://schemas.microsoft.com/office/drawing/2014/main" id="{2BD23117-91A8-4BCD-98D2-F77EC43F8B71}"/>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 </a:t>
            </a:r>
            <a:endParaRPr lang="en-GB"/>
          </a:p>
        </p:txBody>
      </p:sp>
      <p:sp>
        <p:nvSpPr>
          <p:cNvPr id="16" name="Text Placeholder 26">
            <a:extLst>
              <a:ext uri="{FF2B5EF4-FFF2-40B4-BE49-F238E27FC236}">
                <a16:creationId xmlns:a16="http://schemas.microsoft.com/office/drawing/2014/main" id="{9D2051BA-7B59-445C-ABF5-7D384F4F2FD9}"/>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22970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hart">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727999"/>
            <a:ext cx="11340000" cy="3960014"/>
          </a:xfrm>
        </p:spPr>
        <p:txBody>
          <a:bodyPr/>
          <a:lstStyle/>
          <a:p>
            <a:r>
              <a:rPr lang="en-US"/>
              <a:t>Click icon to add chart</a:t>
            </a:r>
            <a:endParaRPr lang="en-GB"/>
          </a:p>
        </p:txBody>
      </p:sp>
      <p:sp>
        <p:nvSpPr>
          <p:cNvPr id="12" name="Text Placeholder 5">
            <a:extLst>
              <a:ext uri="{FF2B5EF4-FFF2-40B4-BE49-F238E27FC236}">
                <a16:creationId xmlns:a16="http://schemas.microsoft.com/office/drawing/2014/main" id="{7A9B3F22-F8DC-4E47-A12C-D747B27C374C}"/>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itle 1">
            <a:extLst>
              <a:ext uri="{FF2B5EF4-FFF2-40B4-BE49-F238E27FC236}">
                <a16:creationId xmlns:a16="http://schemas.microsoft.com/office/drawing/2014/main" id="{A19DF38A-36BA-4D08-9A65-F72E3EB03EEC}"/>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4" name="Text Placeholder 26">
            <a:extLst>
              <a:ext uri="{FF2B5EF4-FFF2-40B4-BE49-F238E27FC236}">
                <a16:creationId xmlns:a16="http://schemas.microsoft.com/office/drawing/2014/main" id="{9718F8B0-D2C1-49E8-AD70-DE40C69A2981}"/>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grpSp>
        <p:nvGrpSpPr>
          <p:cNvPr id="16" name="Group 15">
            <a:extLst>
              <a:ext uri="{FF2B5EF4-FFF2-40B4-BE49-F238E27FC236}">
                <a16:creationId xmlns:a16="http://schemas.microsoft.com/office/drawing/2014/main" id="{F5469287-B92E-4864-85D0-1F12A5943088}"/>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03D0E57A-ACD1-4645-AAF2-53B0F9D494CE}"/>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24C748A4-F15F-4D31-946B-A22A14F7576D}"/>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FE09CC81-4934-4E07-A0C3-B74A9B96A00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42160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728000"/>
            <a:ext cx="5310001" cy="3960014"/>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727999"/>
            <a:ext cx="5310001" cy="3960014"/>
          </a:xfrm>
        </p:spPr>
        <p:txBody>
          <a:bodyPr/>
          <a:lstStyle/>
          <a:p>
            <a:r>
              <a:rPr lang="en-US"/>
              <a:t>Click icon to add chart</a:t>
            </a:r>
            <a:endParaRPr lang="en-GB"/>
          </a:p>
        </p:txBody>
      </p:sp>
      <p:sp>
        <p:nvSpPr>
          <p:cNvPr id="14" name="Text Placeholder 5">
            <a:extLst>
              <a:ext uri="{FF2B5EF4-FFF2-40B4-BE49-F238E27FC236}">
                <a16:creationId xmlns:a16="http://schemas.microsoft.com/office/drawing/2014/main" id="{53550276-F75F-49E7-A11C-74D0D48EC00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6" name="Group 15">
            <a:extLst>
              <a:ext uri="{FF2B5EF4-FFF2-40B4-BE49-F238E27FC236}">
                <a16:creationId xmlns:a16="http://schemas.microsoft.com/office/drawing/2014/main" id="{C785D28E-BB69-42EF-855E-EF80639650E0}"/>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2E22ACCD-F7DB-41B9-916D-AB67768E95E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FABA9B66-3E04-418E-AB53-DEC8B7AA5CD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A2A0ADE0-A452-40C1-AFD7-5374E0750077}"/>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848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4340021"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4000"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4339638" y="1727999"/>
            <a:ext cx="3511956" cy="3960014"/>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2" y="1727999"/>
            <a:ext cx="3511956" cy="3960014"/>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7E7B97FC-7713-4CBA-BF65-996E8635D641}"/>
              </a:ext>
            </a:extLst>
          </p:cNvPr>
          <p:cNvSpPr>
            <a:spLocks noGrp="1"/>
          </p:cNvSpPr>
          <p:nvPr>
            <p:ph type="body" sz="quarter" idx="31" hasCustomPrompt="1"/>
          </p:nvPr>
        </p:nvSpPr>
        <p:spPr>
          <a:xfrm>
            <a:off x="8266045"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Chart Placeholder 6">
            <a:extLst>
              <a:ext uri="{FF2B5EF4-FFF2-40B4-BE49-F238E27FC236}">
                <a16:creationId xmlns:a16="http://schemas.microsoft.com/office/drawing/2014/main" id="{781771A1-6527-4978-88D2-A5BA5A2B3327}"/>
              </a:ext>
            </a:extLst>
          </p:cNvPr>
          <p:cNvSpPr>
            <a:spLocks noGrp="1"/>
          </p:cNvSpPr>
          <p:nvPr>
            <p:ph type="chart" sz="quarter" idx="32"/>
          </p:nvPr>
        </p:nvSpPr>
        <p:spPr>
          <a:xfrm>
            <a:off x="8265275" y="1727999"/>
            <a:ext cx="3511956" cy="3960014"/>
          </a:xfrm>
        </p:spPr>
        <p:txBody>
          <a:bodyPr/>
          <a:lstStyle/>
          <a:p>
            <a:r>
              <a:rPr lang="en-US"/>
              <a:t>Click icon to add chart</a:t>
            </a:r>
            <a:endParaRPr lang="en-GB"/>
          </a:p>
        </p:txBody>
      </p:sp>
      <p:sp>
        <p:nvSpPr>
          <p:cNvPr id="18" name="Text Placeholder 5">
            <a:extLst>
              <a:ext uri="{FF2B5EF4-FFF2-40B4-BE49-F238E27FC236}">
                <a16:creationId xmlns:a16="http://schemas.microsoft.com/office/drawing/2014/main" id="{51CFBAC3-EC0C-4B68-9DAE-82168213DC44}"/>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9" name="Group 18">
            <a:extLst>
              <a:ext uri="{FF2B5EF4-FFF2-40B4-BE49-F238E27FC236}">
                <a16:creationId xmlns:a16="http://schemas.microsoft.com/office/drawing/2014/main" id="{7649D4B4-769D-4CE4-8F29-2CF582A13D03}"/>
              </a:ext>
            </a:extLst>
          </p:cNvPr>
          <p:cNvGrpSpPr/>
          <p:nvPr userDrawn="1"/>
        </p:nvGrpSpPr>
        <p:grpSpPr>
          <a:xfrm>
            <a:off x="11359566" y="-736895"/>
            <a:ext cx="1662939" cy="1555154"/>
            <a:chOff x="8322199" y="2445784"/>
            <a:chExt cx="1662939" cy="1555154"/>
          </a:xfrm>
        </p:grpSpPr>
        <p:sp>
          <p:nvSpPr>
            <p:cNvPr id="20" name="Freeform: Shape 19">
              <a:extLst>
                <a:ext uri="{FF2B5EF4-FFF2-40B4-BE49-F238E27FC236}">
                  <a16:creationId xmlns:a16="http://schemas.microsoft.com/office/drawing/2014/main" id="{0BEEC711-E656-4295-A158-3E2C59FDF305}"/>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Freeform: Shape 21">
              <a:extLst>
                <a:ext uri="{FF2B5EF4-FFF2-40B4-BE49-F238E27FC236}">
                  <a16:creationId xmlns:a16="http://schemas.microsoft.com/office/drawing/2014/main" id="{8C4B56EB-E290-4724-AA7C-17C11E126E5A}"/>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4" name="Block Arc 23">
              <a:extLst>
                <a:ext uri="{FF2B5EF4-FFF2-40B4-BE49-F238E27FC236}">
                  <a16:creationId xmlns:a16="http://schemas.microsoft.com/office/drawing/2014/main" id="{1A2CBBBE-A1D4-47A8-952A-5D93489CC487}"/>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6572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519281"/>
            <a:ext cx="5310001" cy="1870480"/>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519280"/>
            <a:ext cx="5310001" cy="1870480"/>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BB263311-D308-450D-B0F7-8FB599787040}"/>
              </a:ext>
            </a:extLst>
          </p:cNvPr>
          <p:cNvSpPr>
            <a:spLocks noGrp="1"/>
          </p:cNvSpPr>
          <p:nvPr>
            <p:ph type="body" sz="quarter" idx="31" hasCustomPrompt="1"/>
          </p:nvPr>
        </p:nvSpPr>
        <p:spPr>
          <a:xfrm>
            <a:off x="6450784" y="3544360"/>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Text Placeholder 26">
            <a:extLst>
              <a:ext uri="{FF2B5EF4-FFF2-40B4-BE49-F238E27FC236}">
                <a16:creationId xmlns:a16="http://schemas.microsoft.com/office/drawing/2014/main" id="{2EBA25C3-BC9B-401F-B991-9E3147D3044F}"/>
              </a:ext>
            </a:extLst>
          </p:cNvPr>
          <p:cNvSpPr>
            <a:spLocks noGrp="1"/>
          </p:cNvSpPr>
          <p:nvPr>
            <p:ph type="body" sz="quarter" idx="32" hasCustomPrompt="1"/>
          </p:nvPr>
        </p:nvSpPr>
        <p:spPr>
          <a:xfrm>
            <a:off x="413999" y="3544360"/>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9" name="Chart Placeholder 6">
            <a:extLst>
              <a:ext uri="{FF2B5EF4-FFF2-40B4-BE49-F238E27FC236}">
                <a16:creationId xmlns:a16="http://schemas.microsoft.com/office/drawing/2014/main" id="{36884ECB-E3F4-4366-B877-441ACA26870B}"/>
              </a:ext>
            </a:extLst>
          </p:cNvPr>
          <p:cNvSpPr>
            <a:spLocks noGrp="1"/>
          </p:cNvSpPr>
          <p:nvPr>
            <p:ph type="chart" sz="quarter" idx="33"/>
          </p:nvPr>
        </p:nvSpPr>
        <p:spPr>
          <a:xfrm>
            <a:off x="6450014" y="3947639"/>
            <a:ext cx="5310001" cy="1870480"/>
          </a:xfrm>
        </p:spPr>
        <p:txBody>
          <a:bodyPr/>
          <a:lstStyle/>
          <a:p>
            <a:r>
              <a:rPr lang="en-US"/>
              <a:t>Click icon to add chart</a:t>
            </a:r>
            <a:endParaRPr lang="en-GB"/>
          </a:p>
        </p:txBody>
      </p:sp>
      <p:sp>
        <p:nvSpPr>
          <p:cNvPr id="20" name="Chart Placeholder 6">
            <a:extLst>
              <a:ext uri="{FF2B5EF4-FFF2-40B4-BE49-F238E27FC236}">
                <a16:creationId xmlns:a16="http://schemas.microsoft.com/office/drawing/2014/main" id="{E69D4AEF-DCBB-48E2-BE3D-37E695352FB4}"/>
              </a:ext>
            </a:extLst>
          </p:cNvPr>
          <p:cNvSpPr>
            <a:spLocks noGrp="1"/>
          </p:cNvSpPr>
          <p:nvPr>
            <p:ph type="chart" sz="quarter" idx="34"/>
          </p:nvPr>
        </p:nvSpPr>
        <p:spPr>
          <a:xfrm>
            <a:off x="414001" y="3947638"/>
            <a:ext cx="5310001" cy="1870480"/>
          </a:xfrm>
        </p:spPr>
        <p:txBody>
          <a:bodyPr/>
          <a:lstStyle/>
          <a:p>
            <a:r>
              <a:rPr lang="en-US"/>
              <a:t>Click icon to add chart</a:t>
            </a:r>
            <a:endParaRPr lang="en-GB"/>
          </a:p>
        </p:txBody>
      </p:sp>
      <p:sp>
        <p:nvSpPr>
          <p:cNvPr id="18" name="Text Placeholder 5">
            <a:extLst>
              <a:ext uri="{FF2B5EF4-FFF2-40B4-BE49-F238E27FC236}">
                <a16:creationId xmlns:a16="http://schemas.microsoft.com/office/drawing/2014/main" id="{E3958125-9997-4A8B-B1B7-E605187F3316}"/>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22" name="Group 21">
            <a:extLst>
              <a:ext uri="{FF2B5EF4-FFF2-40B4-BE49-F238E27FC236}">
                <a16:creationId xmlns:a16="http://schemas.microsoft.com/office/drawing/2014/main" id="{42CF8C33-D2AE-41DC-B88F-B1E4A562823C}"/>
              </a:ext>
            </a:extLst>
          </p:cNvPr>
          <p:cNvGrpSpPr/>
          <p:nvPr userDrawn="1"/>
        </p:nvGrpSpPr>
        <p:grpSpPr>
          <a:xfrm>
            <a:off x="11359566" y="-736895"/>
            <a:ext cx="1662939" cy="1555154"/>
            <a:chOff x="8322199" y="2445784"/>
            <a:chExt cx="1662939" cy="1555154"/>
          </a:xfrm>
        </p:grpSpPr>
        <p:sp>
          <p:nvSpPr>
            <p:cNvPr id="24" name="Freeform: Shape 23">
              <a:extLst>
                <a:ext uri="{FF2B5EF4-FFF2-40B4-BE49-F238E27FC236}">
                  <a16:creationId xmlns:a16="http://schemas.microsoft.com/office/drawing/2014/main" id="{2447088E-A744-48AE-AFB2-10D80B0203E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5" name="Freeform: Shape 24">
              <a:extLst>
                <a:ext uri="{FF2B5EF4-FFF2-40B4-BE49-F238E27FC236}">
                  <a16:creationId xmlns:a16="http://schemas.microsoft.com/office/drawing/2014/main" id="{5DD505F8-1709-4B16-9B14-BE2A2B283335}"/>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6" name="Block Arc 25">
              <a:extLst>
                <a:ext uri="{FF2B5EF4-FFF2-40B4-BE49-F238E27FC236}">
                  <a16:creationId xmlns:a16="http://schemas.microsoft.com/office/drawing/2014/main" id="{537046EF-A382-43DA-8A88-FE6506E2BB15}"/>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1059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540A52-C857-4E75-8745-C287075BC12C}"/>
              </a:ext>
            </a:extLst>
          </p:cNvPr>
          <p:cNvGrpSpPr/>
          <p:nvPr userDrawn="1"/>
        </p:nvGrpSpPr>
        <p:grpSpPr>
          <a:xfrm>
            <a:off x="556208" y="2303757"/>
            <a:ext cx="5500714" cy="4575694"/>
            <a:chOff x="556208" y="2303757"/>
            <a:chExt cx="5500714" cy="4575694"/>
          </a:xfrm>
        </p:grpSpPr>
        <p:sp>
          <p:nvSpPr>
            <p:cNvPr id="23" name="Freeform: Shape 22">
              <a:extLst>
                <a:ext uri="{FF2B5EF4-FFF2-40B4-BE49-F238E27FC236}">
                  <a16:creationId xmlns:a16="http://schemas.microsoft.com/office/drawing/2014/main" id="{7CA423BD-D293-44B5-8C4C-6F275B2A47BB}"/>
                </a:ext>
              </a:extLst>
            </p:cNvPr>
            <p:cNvSpPr/>
            <p:nvPr userDrawn="1"/>
          </p:nvSpPr>
          <p:spPr bwMode="gray">
            <a:xfrm>
              <a:off x="981921" y="2729470"/>
              <a:ext cx="4600732" cy="4139349"/>
            </a:xfrm>
            <a:custGeom>
              <a:avLst/>
              <a:gdLst>
                <a:gd name="connsiteX0" fmla="*/ 2324644 w 4649288"/>
                <a:gd name="connsiteY0" fmla="*/ 0 h 4139349"/>
                <a:gd name="connsiteX1" fmla="*/ 4649288 w 4649288"/>
                <a:gd name="connsiteY1" fmla="*/ 2324644 h 4139349"/>
                <a:gd name="connsiteX2" fmla="*/ 3803334 w 4649288"/>
                <a:gd name="connsiteY2" fmla="*/ 4118452 h 4139349"/>
                <a:gd name="connsiteX3" fmla="*/ 3775389 w 4649288"/>
                <a:gd name="connsiteY3" fmla="*/ 4139349 h 4139349"/>
                <a:gd name="connsiteX4" fmla="*/ 873900 w 4649288"/>
                <a:gd name="connsiteY4" fmla="*/ 4139349 h 4139349"/>
                <a:gd name="connsiteX5" fmla="*/ 845955 w 4649288"/>
                <a:gd name="connsiteY5" fmla="*/ 4118452 h 4139349"/>
                <a:gd name="connsiteX6" fmla="*/ 0 w 4649288"/>
                <a:gd name="connsiteY6" fmla="*/ 2324644 h 4139349"/>
                <a:gd name="connsiteX7" fmla="*/ 2324644 w 4649288"/>
                <a:gd name="connsiteY7" fmla="*/ 0 h 41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39349">
                  <a:moveTo>
                    <a:pt x="2324644" y="0"/>
                  </a:moveTo>
                  <a:cubicBezTo>
                    <a:pt x="3608509" y="0"/>
                    <a:pt x="4649288" y="1040779"/>
                    <a:pt x="4649288" y="2324644"/>
                  </a:cubicBezTo>
                  <a:cubicBezTo>
                    <a:pt x="4649288" y="3046818"/>
                    <a:pt x="4319979" y="3692078"/>
                    <a:pt x="3803334" y="4118452"/>
                  </a:cubicBezTo>
                  <a:lnTo>
                    <a:pt x="3775389" y="4139349"/>
                  </a:lnTo>
                  <a:lnTo>
                    <a:pt x="873900" y="4139349"/>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81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01429C69-C388-49F5-95FA-F0EA96318BB6}"/>
                </a:ext>
              </a:extLst>
            </p:cNvPr>
            <p:cNvSpPr/>
            <p:nvPr userDrawn="1"/>
          </p:nvSpPr>
          <p:spPr bwMode="gray">
            <a:xfrm>
              <a:off x="556208" y="2303757"/>
              <a:ext cx="5500714" cy="4575694"/>
            </a:xfrm>
            <a:custGeom>
              <a:avLst/>
              <a:gdLst>
                <a:gd name="connsiteX0" fmla="*/ 2750357 w 5500714"/>
                <a:gd name="connsiteY0" fmla="*/ 0 h 4575694"/>
                <a:gd name="connsiteX1" fmla="*/ 5500714 w 5500714"/>
                <a:gd name="connsiteY1" fmla="*/ 2750357 h 4575694"/>
                <a:gd name="connsiteX2" fmla="*/ 4872666 w 5500714"/>
                <a:gd name="connsiteY2" fmla="*/ 4499840 h 4575694"/>
                <a:gd name="connsiteX3" fmla="*/ 4803725 w 5500714"/>
                <a:gd name="connsiteY3" fmla="*/ 4575694 h 4575694"/>
                <a:gd name="connsiteX4" fmla="*/ 696989 w 5500714"/>
                <a:gd name="connsiteY4" fmla="*/ 4575694 h 4575694"/>
                <a:gd name="connsiteX5" fmla="*/ 628048 w 5500714"/>
                <a:gd name="connsiteY5" fmla="*/ 4499840 h 4575694"/>
                <a:gd name="connsiteX6" fmla="*/ 0 w 5500714"/>
                <a:gd name="connsiteY6" fmla="*/ 2750357 h 4575694"/>
                <a:gd name="connsiteX7" fmla="*/ 2750357 w 5500714"/>
                <a:gd name="connsiteY7" fmla="*/ 0 h 45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75694">
                  <a:moveTo>
                    <a:pt x="2750357" y="0"/>
                  </a:moveTo>
                  <a:cubicBezTo>
                    <a:pt x="4269337" y="0"/>
                    <a:pt x="5500714" y="1231377"/>
                    <a:pt x="5500714" y="2750357"/>
                  </a:cubicBezTo>
                  <a:cubicBezTo>
                    <a:pt x="5500714" y="3414911"/>
                    <a:pt x="5265021" y="4024416"/>
                    <a:pt x="4872666" y="4499840"/>
                  </a:cubicBezTo>
                  <a:lnTo>
                    <a:pt x="4803725" y="4575694"/>
                  </a:lnTo>
                  <a:lnTo>
                    <a:pt x="696989" y="4575694"/>
                  </a:lnTo>
                  <a:lnTo>
                    <a:pt x="628048" y="4499840"/>
                  </a:lnTo>
                  <a:cubicBezTo>
                    <a:pt x="235693"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Freeform: Shape 26">
              <a:extLst>
                <a:ext uri="{FF2B5EF4-FFF2-40B4-BE49-F238E27FC236}">
                  <a16:creationId xmlns:a16="http://schemas.microsoft.com/office/drawing/2014/main" id="{D5B80495-63B0-4AA1-9728-13BDFD0FA90F}"/>
                </a:ext>
              </a:extLst>
            </p:cNvPr>
            <p:cNvSpPr/>
            <p:nvPr userDrawn="1"/>
          </p:nvSpPr>
          <p:spPr bwMode="gray">
            <a:xfrm rot="5400000">
              <a:off x="-539295" y="3842914"/>
              <a:ext cx="4265542" cy="1786267"/>
            </a:xfrm>
            <a:custGeom>
              <a:avLst/>
              <a:gdLst>
                <a:gd name="connsiteX0" fmla="*/ 0 w 4265542"/>
                <a:gd name="connsiteY0" fmla="*/ 64456 h 1786267"/>
                <a:gd name="connsiteX1" fmla="*/ 178619 w 4265542"/>
                <a:gd name="connsiteY1" fmla="*/ 0 h 1786267"/>
                <a:gd name="connsiteX2" fmla="*/ 3256970 w 4265542"/>
                <a:gd name="connsiteY2" fmla="*/ 1457205 h 1786267"/>
                <a:gd name="connsiteX3" fmla="*/ 4241918 w 4265542"/>
                <a:gd name="connsiteY3" fmla="*/ 801624 h 1786267"/>
                <a:gd name="connsiteX4" fmla="*/ 4265542 w 4265542"/>
                <a:gd name="connsiteY4" fmla="*/ 772812 h 1786267"/>
                <a:gd name="connsiteX5" fmla="*/ 4265542 w 4265542"/>
                <a:gd name="connsiteY5" fmla="*/ 1046727 h 1786267"/>
                <a:gd name="connsiteX6" fmla="*/ 4204975 w 4265542"/>
                <a:gd name="connsiteY6" fmla="*/ 1107534 h 1786267"/>
                <a:gd name="connsiteX7" fmla="*/ 3320338 w 4265542"/>
                <a:gd name="connsiteY7" fmla="*/ 1636210 h 1786267"/>
                <a:gd name="connsiteX8" fmla="*/ 0 w 4265542"/>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542" h="1786267">
                  <a:moveTo>
                    <a:pt x="0" y="64456"/>
                  </a:moveTo>
                  <a:lnTo>
                    <a:pt x="178619" y="0"/>
                  </a:lnTo>
                  <a:cubicBezTo>
                    <a:pt x="629523" y="1249523"/>
                    <a:pt x="2004730" y="1900507"/>
                    <a:pt x="3256970" y="1457205"/>
                  </a:cubicBezTo>
                  <a:cubicBezTo>
                    <a:pt x="3648295" y="1318673"/>
                    <a:pt x="3981718" y="1089524"/>
                    <a:pt x="4241918" y="801624"/>
                  </a:cubicBezTo>
                  <a:lnTo>
                    <a:pt x="4265542" y="772812"/>
                  </a:lnTo>
                  <a:lnTo>
                    <a:pt x="4265542" y="1046727"/>
                  </a:lnTo>
                  <a:lnTo>
                    <a:pt x="4204975" y="1107534"/>
                  </a:lnTo>
                  <a:cubicBezTo>
                    <a:pt x="3955707" y="1334581"/>
                    <a:pt x="3658007" y="1516672"/>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itle 24">
            <a:extLst>
              <a:ext uri="{FF2B5EF4-FFF2-40B4-BE49-F238E27FC236}">
                <a16:creationId xmlns:a16="http://schemas.microsoft.com/office/drawing/2014/main" id="{ACC47869-0009-4D1E-A245-41C368E72B12}"/>
              </a:ext>
            </a:extLst>
          </p:cNvPr>
          <p:cNvSpPr>
            <a:spLocks noGrp="1"/>
          </p:cNvSpPr>
          <p:nvPr userDrawn="1">
            <p:ph type="ctrTitle" hasCustomPrompt="1"/>
          </p:nvPr>
        </p:nvSpPr>
        <p:spPr bwMode="gray">
          <a:xfrm>
            <a:off x="1114480" y="2828260"/>
            <a:ext cx="4320000" cy="4040558"/>
          </a:xfrm>
          <a:custGeom>
            <a:avLst/>
            <a:gdLst>
              <a:gd name="connsiteX0" fmla="*/ 2160000 w 4320000"/>
              <a:gd name="connsiteY0" fmla="*/ 0 h 4040558"/>
              <a:gd name="connsiteX1" fmla="*/ 4320000 w 4320000"/>
              <a:gd name="connsiteY1" fmla="*/ 2216889 h 4040558"/>
              <a:gd name="connsiteX2" fmla="*/ 3533961 w 4320000"/>
              <a:gd name="connsiteY2" fmla="*/ 3927549 h 4040558"/>
              <a:gd name="connsiteX3" fmla="*/ 3386713 w 4320000"/>
              <a:gd name="connsiteY3" fmla="*/ 4040558 h 4040558"/>
              <a:gd name="connsiteX4" fmla="*/ 933287 w 4320000"/>
              <a:gd name="connsiteY4" fmla="*/ 4040558 h 4040558"/>
              <a:gd name="connsiteX5" fmla="*/ 786040 w 4320000"/>
              <a:gd name="connsiteY5" fmla="*/ 3927549 h 4040558"/>
              <a:gd name="connsiteX6" fmla="*/ 0 w 4320000"/>
              <a:gd name="connsiteY6" fmla="*/ 2216889 h 4040558"/>
              <a:gd name="connsiteX7" fmla="*/ 2160000 w 4320000"/>
              <a:gd name="connsiteY7" fmla="*/ 0 h 404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40558">
                <a:moveTo>
                  <a:pt x="2160000" y="0"/>
                </a:moveTo>
                <a:cubicBezTo>
                  <a:pt x="3352935" y="0"/>
                  <a:pt x="4320000" y="992535"/>
                  <a:pt x="4320000" y="2216889"/>
                </a:cubicBezTo>
                <a:cubicBezTo>
                  <a:pt x="4320000" y="2905588"/>
                  <a:pt x="4014015" y="3520939"/>
                  <a:pt x="3533961" y="3927549"/>
                </a:cubicBezTo>
                <a:lnTo>
                  <a:pt x="3386713" y="4040558"/>
                </a:lnTo>
                <a:lnTo>
                  <a:pt x="933287" y="4040558"/>
                </a:lnTo>
                <a:lnTo>
                  <a:pt x="786040" y="3927549"/>
                </a:lnTo>
                <a:cubicBezTo>
                  <a:pt x="305986" y="3520939"/>
                  <a:pt x="0" y="2905588"/>
                  <a:pt x="0" y="2216889"/>
                </a:cubicBezTo>
                <a:cubicBezTo>
                  <a:pt x="0" y="992535"/>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
        <p:nvSpPr>
          <p:cNvPr id="3" name="Rectangle 2">
            <a:extLst>
              <a:ext uri="{FF2B5EF4-FFF2-40B4-BE49-F238E27FC236}">
                <a16:creationId xmlns:a16="http://schemas.microsoft.com/office/drawing/2014/main" id="{985ED69D-BC36-471B-A77D-361B986AECE8}"/>
              </a:ext>
            </a:extLst>
          </p:cNvPr>
          <p:cNvSpPr/>
          <p:nvPr userDrawn="1"/>
        </p:nvSpPr>
        <p:spPr bwMode="gray">
          <a:xfrm>
            <a:off x="1" y="6868633"/>
            <a:ext cx="7427494" cy="1810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305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4340021"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4000"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4339638" y="1516800"/>
            <a:ext cx="3511956" cy="1892323"/>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2" y="1516800"/>
            <a:ext cx="3511956" cy="1892323"/>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7E7B97FC-7713-4CBA-BF65-996E8635D641}"/>
              </a:ext>
            </a:extLst>
          </p:cNvPr>
          <p:cNvSpPr>
            <a:spLocks noGrp="1"/>
          </p:cNvSpPr>
          <p:nvPr>
            <p:ph type="body" sz="quarter" idx="31" hasCustomPrompt="1"/>
          </p:nvPr>
        </p:nvSpPr>
        <p:spPr>
          <a:xfrm>
            <a:off x="8266045"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Chart Placeholder 6">
            <a:extLst>
              <a:ext uri="{FF2B5EF4-FFF2-40B4-BE49-F238E27FC236}">
                <a16:creationId xmlns:a16="http://schemas.microsoft.com/office/drawing/2014/main" id="{781771A1-6527-4978-88D2-A5BA5A2B3327}"/>
              </a:ext>
            </a:extLst>
          </p:cNvPr>
          <p:cNvSpPr>
            <a:spLocks noGrp="1"/>
          </p:cNvSpPr>
          <p:nvPr>
            <p:ph type="chart" sz="quarter" idx="32"/>
          </p:nvPr>
        </p:nvSpPr>
        <p:spPr>
          <a:xfrm>
            <a:off x="8265275" y="1516800"/>
            <a:ext cx="3511956" cy="1892323"/>
          </a:xfrm>
        </p:spPr>
        <p:txBody>
          <a:bodyPr/>
          <a:lstStyle/>
          <a:p>
            <a:r>
              <a:rPr lang="en-US"/>
              <a:t>Click icon to add chart</a:t>
            </a:r>
            <a:endParaRPr lang="en-GB"/>
          </a:p>
        </p:txBody>
      </p:sp>
      <p:sp>
        <p:nvSpPr>
          <p:cNvPr id="20" name="Text Placeholder 26">
            <a:extLst>
              <a:ext uri="{FF2B5EF4-FFF2-40B4-BE49-F238E27FC236}">
                <a16:creationId xmlns:a16="http://schemas.microsoft.com/office/drawing/2014/main" id="{0DEEC91C-90DF-4FC9-B711-D9F2B2BB4E62}"/>
              </a:ext>
            </a:extLst>
          </p:cNvPr>
          <p:cNvSpPr>
            <a:spLocks noGrp="1"/>
          </p:cNvSpPr>
          <p:nvPr>
            <p:ph type="body" sz="quarter" idx="33" hasCustomPrompt="1"/>
          </p:nvPr>
        </p:nvSpPr>
        <p:spPr>
          <a:xfrm>
            <a:off x="4339253"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2" name="Text Placeholder 26">
            <a:extLst>
              <a:ext uri="{FF2B5EF4-FFF2-40B4-BE49-F238E27FC236}">
                <a16:creationId xmlns:a16="http://schemas.microsoft.com/office/drawing/2014/main" id="{B2F5A5F8-AD32-484C-B0B7-1203B508C73D}"/>
              </a:ext>
            </a:extLst>
          </p:cNvPr>
          <p:cNvSpPr>
            <a:spLocks noGrp="1"/>
          </p:cNvSpPr>
          <p:nvPr>
            <p:ph type="body" sz="quarter" idx="34" hasCustomPrompt="1"/>
          </p:nvPr>
        </p:nvSpPr>
        <p:spPr>
          <a:xfrm>
            <a:off x="413231"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4" name="Chart Placeholder 6">
            <a:extLst>
              <a:ext uri="{FF2B5EF4-FFF2-40B4-BE49-F238E27FC236}">
                <a16:creationId xmlns:a16="http://schemas.microsoft.com/office/drawing/2014/main" id="{9EB3F5E3-502E-4127-BF03-3CEA54249EAD}"/>
              </a:ext>
            </a:extLst>
          </p:cNvPr>
          <p:cNvSpPr>
            <a:spLocks noGrp="1"/>
          </p:cNvSpPr>
          <p:nvPr>
            <p:ph type="chart" sz="quarter" idx="35"/>
          </p:nvPr>
        </p:nvSpPr>
        <p:spPr>
          <a:xfrm>
            <a:off x="4338869" y="3943009"/>
            <a:ext cx="3511956" cy="1892323"/>
          </a:xfrm>
        </p:spPr>
        <p:txBody>
          <a:bodyPr/>
          <a:lstStyle/>
          <a:p>
            <a:r>
              <a:rPr lang="en-US"/>
              <a:t>Click icon to add chart</a:t>
            </a:r>
            <a:endParaRPr lang="en-GB"/>
          </a:p>
        </p:txBody>
      </p:sp>
      <p:sp>
        <p:nvSpPr>
          <p:cNvPr id="25" name="Chart Placeholder 6">
            <a:extLst>
              <a:ext uri="{FF2B5EF4-FFF2-40B4-BE49-F238E27FC236}">
                <a16:creationId xmlns:a16="http://schemas.microsoft.com/office/drawing/2014/main" id="{A81502F5-8E3B-4BD1-88CD-E0BDC7B106D1}"/>
              </a:ext>
            </a:extLst>
          </p:cNvPr>
          <p:cNvSpPr>
            <a:spLocks noGrp="1"/>
          </p:cNvSpPr>
          <p:nvPr>
            <p:ph type="chart" sz="quarter" idx="36"/>
          </p:nvPr>
        </p:nvSpPr>
        <p:spPr>
          <a:xfrm>
            <a:off x="413233" y="3943009"/>
            <a:ext cx="3511956" cy="1892323"/>
          </a:xfrm>
        </p:spPr>
        <p:txBody>
          <a:bodyPr/>
          <a:lstStyle/>
          <a:p>
            <a:r>
              <a:rPr lang="en-US"/>
              <a:t>Click icon to add chart</a:t>
            </a:r>
            <a:endParaRPr lang="en-GB"/>
          </a:p>
        </p:txBody>
      </p:sp>
      <p:sp>
        <p:nvSpPr>
          <p:cNvPr id="26" name="Text Placeholder 26">
            <a:extLst>
              <a:ext uri="{FF2B5EF4-FFF2-40B4-BE49-F238E27FC236}">
                <a16:creationId xmlns:a16="http://schemas.microsoft.com/office/drawing/2014/main" id="{3D6B565B-0631-4B16-8D78-D68768FFAD25}"/>
              </a:ext>
            </a:extLst>
          </p:cNvPr>
          <p:cNvSpPr>
            <a:spLocks noGrp="1"/>
          </p:cNvSpPr>
          <p:nvPr>
            <p:ph type="body" sz="quarter" idx="37" hasCustomPrompt="1"/>
          </p:nvPr>
        </p:nvSpPr>
        <p:spPr>
          <a:xfrm>
            <a:off x="8265276"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7" name="Chart Placeholder 6">
            <a:extLst>
              <a:ext uri="{FF2B5EF4-FFF2-40B4-BE49-F238E27FC236}">
                <a16:creationId xmlns:a16="http://schemas.microsoft.com/office/drawing/2014/main" id="{F01BF72F-5A07-4A96-9701-A5F869048D32}"/>
              </a:ext>
            </a:extLst>
          </p:cNvPr>
          <p:cNvSpPr>
            <a:spLocks noGrp="1"/>
          </p:cNvSpPr>
          <p:nvPr>
            <p:ph type="chart" sz="quarter" idx="38"/>
          </p:nvPr>
        </p:nvSpPr>
        <p:spPr>
          <a:xfrm>
            <a:off x="8264506" y="3943009"/>
            <a:ext cx="3511956" cy="1892323"/>
          </a:xfrm>
        </p:spPr>
        <p:txBody>
          <a:bodyPr/>
          <a:lstStyle/>
          <a:p>
            <a:r>
              <a:rPr lang="en-US"/>
              <a:t>Click icon to add chart</a:t>
            </a:r>
            <a:endParaRPr lang="en-GB"/>
          </a:p>
        </p:txBody>
      </p:sp>
      <p:sp>
        <p:nvSpPr>
          <p:cNvPr id="28" name="Text Placeholder 5">
            <a:extLst>
              <a:ext uri="{FF2B5EF4-FFF2-40B4-BE49-F238E27FC236}">
                <a16:creationId xmlns:a16="http://schemas.microsoft.com/office/drawing/2014/main" id="{21E46885-6F0E-4276-8377-9D521F33E7A1}"/>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29" name="Group 28">
            <a:extLst>
              <a:ext uri="{FF2B5EF4-FFF2-40B4-BE49-F238E27FC236}">
                <a16:creationId xmlns:a16="http://schemas.microsoft.com/office/drawing/2014/main" id="{0D30C8F3-1B71-4B25-BB3C-EA6AF1244F6A}"/>
              </a:ext>
            </a:extLst>
          </p:cNvPr>
          <p:cNvGrpSpPr/>
          <p:nvPr userDrawn="1"/>
        </p:nvGrpSpPr>
        <p:grpSpPr>
          <a:xfrm>
            <a:off x="11359566" y="-736895"/>
            <a:ext cx="1662939" cy="1555154"/>
            <a:chOff x="8322199" y="2445784"/>
            <a:chExt cx="1662939" cy="1555154"/>
          </a:xfrm>
        </p:grpSpPr>
        <p:sp>
          <p:nvSpPr>
            <p:cNvPr id="30" name="Freeform: Shape 29">
              <a:extLst>
                <a:ext uri="{FF2B5EF4-FFF2-40B4-BE49-F238E27FC236}">
                  <a16:creationId xmlns:a16="http://schemas.microsoft.com/office/drawing/2014/main" id="{6151245B-4B64-4955-9770-8D9DEB359985}"/>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1" name="Freeform: Shape 30">
              <a:extLst>
                <a:ext uri="{FF2B5EF4-FFF2-40B4-BE49-F238E27FC236}">
                  <a16:creationId xmlns:a16="http://schemas.microsoft.com/office/drawing/2014/main" id="{95F73CF4-1C91-44C7-A9CA-C1274FF5C60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20C585F3-DA3B-4296-B13B-E04DB454513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51483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 picture 1">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8" name="Picture Placeholder 17">
            <a:extLst>
              <a:ext uri="{FF2B5EF4-FFF2-40B4-BE49-F238E27FC236}">
                <a16:creationId xmlns:a16="http://schemas.microsoft.com/office/drawing/2014/main" id="{7A1B6F34-AD95-4F3B-BFB0-5421FB7A8DFC}"/>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sp>
        <p:nvSpPr>
          <p:cNvPr id="26" name="Freeform: Shape 25">
            <a:extLst>
              <a:ext uri="{FF2B5EF4-FFF2-40B4-BE49-F238E27FC236}">
                <a16:creationId xmlns:a16="http://schemas.microsoft.com/office/drawing/2014/main" id="{4120CC69-7781-4D21-BE02-57CAF60B2361}"/>
              </a:ext>
            </a:extLst>
          </p:cNvPr>
          <p:cNvSpPr/>
          <p:nvPr userDrawn="1"/>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A2AC5C5F-B86F-42C9-A561-8D28BED36E68}"/>
              </a:ext>
            </a:extLst>
          </p:cNvPr>
          <p:cNvSpPr/>
          <p:nvPr/>
        </p:nvSpPr>
        <p:spPr bwMode="gray">
          <a:xfrm>
            <a:off x="7394552" y="388888"/>
            <a:ext cx="4837555" cy="5652000"/>
          </a:xfrm>
          <a:custGeom>
            <a:avLst/>
            <a:gdLst>
              <a:gd name="connsiteX0" fmla="*/ 2826000 w 4837555"/>
              <a:gd name="connsiteY0" fmla="*/ 0 h 5652000"/>
              <a:gd name="connsiteX1" fmla="*/ 4824284 w 4837555"/>
              <a:gd name="connsiteY1" fmla="*/ 827716 h 5652000"/>
              <a:gd name="connsiteX2" fmla="*/ 4837555 w 4837555"/>
              <a:gd name="connsiteY2" fmla="*/ 842318 h 5652000"/>
              <a:gd name="connsiteX3" fmla="*/ 4837555 w 4837555"/>
              <a:gd name="connsiteY3" fmla="*/ 4809682 h 5652000"/>
              <a:gd name="connsiteX4" fmla="*/ 4824284 w 4837555"/>
              <a:gd name="connsiteY4" fmla="*/ 4824284 h 5652000"/>
              <a:gd name="connsiteX5" fmla="*/ 2826000 w 4837555"/>
              <a:gd name="connsiteY5" fmla="*/ 5652000 h 5652000"/>
              <a:gd name="connsiteX6" fmla="*/ 0 w 4837555"/>
              <a:gd name="connsiteY6" fmla="*/ 2826000 h 5652000"/>
              <a:gd name="connsiteX7" fmla="*/ 2826000 w 4837555"/>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7555" h="5652000">
                <a:moveTo>
                  <a:pt x="2826000" y="0"/>
                </a:moveTo>
                <a:cubicBezTo>
                  <a:pt x="3606379" y="0"/>
                  <a:pt x="4312879" y="316311"/>
                  <a:pt x="4824284" y="827716"/>
                </a:cubicBezTo>
                <a:lnTo>
                  <a:pt x="4837555" y="842318"/>
                </a:lnTo>
                <a:lnTo>
                  <a:pt x="4837555" y="4809682"/>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Chart Placeholder 6">
            <a:extLst>
              <a:ext uri="{FF2B5EF4-FFF2-40B4-BE49-F238E27FC236}">
                <a16:creationId xmlns:a16="http://schemas.microsoft.com/office/drawing/2014/main" id="{9F29FEE6-061C-4E3C-9D34-29132E4CD735}"/>
              </a:ext>
            </a:extLst>
          </p:cNvPr>
          <p:cNvSpPr>
            <a:spLocks noGrp="1"/>
          </p:cNvSpPr>
          <p:nvPr userDrawn="1">
            <p:ph type="chart" sz="quarter" idx="29"/>
          </p:nvPr>
        </p:nvSpPr>
        <p:spPr>
          <a:xfrm>
            <a:off x="413999" y="1728000"/>
            <a:ext cx="6473819" cy="3960014"/>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84497E1E-EC0F-4931-A61C-E9DB05290B14}"/>
              </a:ext>
            </a:extLst>
          </p:cNvPr>
          <p:cNvSpPr>
            <a:spLocks noGrp="1"/>
          </p:cNvSpPr>
          <p:nvPr userDrawn="1">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2" name="Text Placeholder 5">
            <a:extLst>
              <a:ext uri="{FF2B5EF4-FFF2-40B4-BE49-F238E27FC236}">
                <a16:creationId xmlns:a16="http://schemas.microsoft.com/office/drawing/2014/main" id="{4669D087-6894-4C17-BF38-ECF8349643B2}"/>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4" name="Text Placeholder 26">
            <a:extLst>
              <a:ext uri="{FF2B5EF4-FFF2-40B4-BE49-F238E27FC236}">
                <a16:creationId xmlns:a16="http://schemas.microsoft.com/office/drawing/2014/main" id="{7B421A5A-DE9C-41DB-82E9-88489972313A}"/>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1" name="Rectangle 20">
            <a:extLst>
              <a:ext uri="{FF2B5EF4-FFF2-40B4-BE49-F238E27FC236}">
                <a16:creationId xmlns:a16="http://schemas.microsoft.com/office/drawing/2014/main" id="{B6EA7B17-9CAD-4F6D-8E44-3EFB07DD2E18}"/>
              </a:ext>
            </a:extLst>
          </p:cNvPr>
          <p:cNvSpPr/>
          <p:nvPr userDrawn="1"/>
        </p:nvSpPr>
        <p:spPr bwMode="gray">
          <a:xfrm>
            <a:off x="12224084" y="0"/>
            <a:ext cx="3689684" cy="79087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5033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 picture 2">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Picture Placeholder 19">
            <a:extLst>
              <a:ext uri="{FF2B5EF4-FFF2-40B4-BE49-F238E27FC236}">
                <a16:creationId xmlns:a16="http://schemas.microsoft.com/office/drawing/2014/main" id="{EAF0DF32-3663-4505-AB89-C288B6651639}"/>
              </a:ext>
            </a:extLst>
          </p:cNvPr>
          <p:cNvSpPr>
            <a:spLocks noGrp="1"/>
          </p:cNvSpPr>
          <p:nvPr>
            <p:ph type="pic" sz="quarter" idx="18" hasCustomPrompt="1"/>
          </p:nvPr>
        </p:nvSpPr>
        <p:spPr>
          <a:xfrm>
            <a:off x="9887806" y="900754"/>
            <a:ext cx="2328258" cy="4628272"/>
          </a:xfrm>
          <a:custGeom>
            <a:avLst/>
            <a:gdLst>
              <a:gd name="connsiteX0" fmla="*/ 2314136 w 2328258"/>
              <a:gd name="connsiteY0" fmla="*/ 0 h 4628272"/>
              <a:gd name="connsiteX1" fmla="*/ 2328258 w 2328258"/>
              <a:gd name="connsiteY1" fmla="*/ 713 h 4628272"/>
              <a:gd name="connsiteX2" fmla="*/ 2328258 w 2328258"/>
              <a:gd name="connsiteY2" fmla="*/ 4627559 h 4628272"/>
              <a:gd name="connsiteX3" fmla="*/ 2314136 w 2328258"/>
              <a:gd name="connsiteY3" fmla="*/ 4628272 h 4628272"/>
              <a:gd name="connsiteX4" fmla="*/ 0 w 2328258"/>
              <a:gd name="connsiteY4" fmla="*/ 2314136 h 4628272"/>
              <a:gd name="connsiteX5" fmla="*/ 2314136 w 2328258"/>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58" h="4628272">
                <a:moveTo>
                  <a:pt x="2314136" y="0"/>
                </a:moveTo>
                <a:lnTo>
                  <a:pt x="2328258" y="713"/>
                </a:lnTo>
                <a:lnTo>
                  <a:pt x="2328258" y="4627559"/>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2" name="Group 1">
            <a:extLst>
              <a:ext uri="{FF2B5EF4-FFF2-40B4-BE49-F238E27FC236}">
                <a16:creationId xmlns:a16="http://schemas.microsoft.com/office/drawing/2014/main" id="{067A37FF-3D44-48E5-B92E-0BBE0BCED610}"/>
              </a:ext>
            </a:extLst>
          </p:cNvPr>
          <p:cNvGrpSpPr/>
          <p:nvPr userDrawn="1"/>
        </p:nvGrpSpPr>
        <p:grpSpPr>
          <a:xfrm>
            <a:off x="9375940" y="388888"/>
            <a:ext cx="2856166" cy="5652000"/>
            <a:chOff x="9375940" y="388888"/>
            <a:chExt cx="2856166" cy="5652000"/>
          </a:xfrm>
        </p:grpSpPr>
        <p:sp>
          <p:nvSpPr>
            <p:cNvPr id="25" name="Freeform: Shape 24">
              <a:extLst>
                <a:ext uri="{FF2B5EF4-FFF2-40B4-BE49-F238E27FC236}">
                  <a16:creationId xmlns:a16="http://schemas.microsoft.com/office/drawing/2014/main" id="{9B592DCB-B13A-40F0-A849-46AACCCF0E47}"/>
                </a:ext>
              </a:extLst>
            </p:cNvPr>
            <p:cNvSpPr/>
            <p:nvPr/>
          </p:nvSpPr>
          <p:spPr bwMode="gray">
            <a:xfrm rot="5400000">
              <a:off x="8274143" y="1937204"/>
              <a:ext cx="5203045" cy="2712881"/>
            </a:xfrm>
            <a:custGeom>
              <a:avLst/>
              <a:gdLst>
                <a:gd name="connsiteX0" fmla="*/ 0 w 5203045"/>
                <a:gd name="connsiteY0" fmla="*/ 940535 h 2712881"/>
                <a:gd name="connsiteX1" fmla="*/ 183859 w 5203045"/>
                <a:gd name="connsiteY1" fmla="*/ 874187 h 2712881"/>
                <a:gd name="connsiteX2" fmla="*/ 3352559 w 5203045"/>
                <a:gd name="connsiteY2" fmla="*/ 2374160 h 2712881"/>
                <a:gd name="connsiteX3" fmla="*/ 5004849 w 5203045"/>
                <a:gd name="connsiteY3" fmla="*/ 189095 h 2712881"/>
                <a:gd name="connsiteX4" fmla="*/ 5007740 w 5203045"/>
                <a:gd name="connsiteY4" fmla="*/ 0 h 2712881"/>
                <a:gd name="connsiteX5" fmla="*/ 5203045 w 5203045"/>
                <a:gd name="connsiteY5" fmla="*/ 0 h 2712881"/>
                <a:gd name="connsiteX6" fmla="*/ 5199963 w 5203045"/>
                <a:gd name="connsiteY6" fmla="*/ 201589 h 2712881"/>
                <a:gd name="connsiteX7" fmla="*/ 3417788 w 5203045"/>
                <a:gd name="connsiteY7" fmla="*/ 2558420 h 2712881"/>
                <a:gd name="connsiteX8" fmla="*/ 0 w 5203045"/>
                <a:gd name="connsiteY8" fmla="*/ 940535 h 271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045" h="2712881">
                  <a:moveTo>
                    <a:pt x="0" y="940535"/>
                  </a:moveTo>
                  <a:lnTo>
                    <a:pt x="183859" y="874187"/>
                  </a:lnTo>
                  <a:cubicBezTo>
                    <a:pt x="647997" y="2160383"/>
                    <a:pt x="2063566" y="2830474"/>
                    <a:pt x="3352559" y="2374160"/>
                  </a:cubicBezTo>
                  <a:cubicBezTo>
                    <a:pt x="4319304" y="2031925"/>
                    <a:pt x="4942748" y="1152414"/>
                    <a:pt x="5004849" y="189095"/>
                  </a:cubicBezTo>
                  <a:lnTo>
                    <a:pt x="5007740" y="0"/>
                  </a:lnTo>
                  <a:lnTo>
                    <a:pt x="5203045" y="0"/>
                  </a:lnTo>
                  <a:lnTo>
                    <a:pt x="5199963" y="201589"/>
                  </a:lnTo>
                  <a:cubicBezTo>
                    <a:pt x="5132980" y="1240633"/>
                    <a:pt x="4460527" y="2189282"/>
                    <a:pt x="3417788" y="2558420"/>
                  </a:cubicBezTo>
                  <a:cubicBezTo>
                    <a:pt x="2027469" y="3050604"/>
                    <a:pt x="500624" y="2327838"/>
                    <a:pt x="0" y="940535"/>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9E6D10E9-18ED-490F-9AE2-86D0AB377852}"/>
                </a:ext>
              </a:extLst>
            </p:cNvPr>
            <p:cNvSpPr/>
            <p:nvPr/>
          </p:nvSpPr>
          <p:spPr bwMode="gray">
            <a:xfrm>
              <a:off x="9375940" y="388888"/>
              <a:ext cx="2840125" cy="5652000"/>
            </a:xfrm>
            <a:custGeom>
              <a:avLst/>
              <a:gdLst>
                <a:gd name="connsiteX0" fmla="*/ 2826000 w 2840125"/>
                <a:gd name="connsiteY0" fmla="*/ 0 h 5652000"/>
                <a:gd name="connsiteX1" fmla="*/ 2840125 w 2840125"/>
                <a:gd name="connsiteY1" fmla="*/ 713 h 5652000"/>
                <a:gd name="connsiteX2" fmla="*/ 2840125 w 2840125"/>
                <a:gd name="connsiteY2" fmla="*/ 5651287 h 5652000"/>
                <a:gd name="connsiteX3" fmla="*/ 2826000 w 2840125"/>
                <a:gd name="connsiteY3" fmla="*/ 5652000 h 5652000"/>
                <a:gd name="connsiteX4" fmla="*/ 0 w 2840125"/>
                <a:gd name="connsiteY4" fmla="*/ 2826000 h 5652000"/>
                <a:gd name="connsiteX5" fmla="*/ 2826000 w 284012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0125" h="5652000">
                  <a:moveTo>
                    <a:pt x="2826000" y="0"/>
                  </a:moveTo>
                  <a:lnTo>
                    <a:pt x="2840125" y="713"/>
                  </a:lnTo>
                  <a:lnTo>
                    <a:pt x="2840125" y="5651287"/>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Chart Placeholder 6">
            <a:extLst>
              <a:ext uri="{FF2B5EF4-FFF2-40B4-BE49-F238E27FC236}">
                <a16:creationId xmlns:a16="http://schemas.microsoft.com/office/drawing/2014/main" id="{75D2DE63-AF08-4C3F-9E31-FE223702B510}"/>
              </a:ext>
            </a:extLst>
          </p:cNvPr>
          <p:cNvSpPr>
            <a:spLocks noGrp="1"/>
          </p:cNvSpPr>
          <p:nvPr userDrawn="1">
            <p:ph type="chart" sz="quarter" idx="29"/>
          </p:nvPr>
        </p:nvSpPr>
        <p:spPr>
          <a:xfrm>
            <a:off x="413999" y="1728000"/>
            <a:ext cx="8382248" cy="3960014"/>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userDrawn="1">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6" name="Text Placeholder 5">
            <a:extLst>
              <a:ext uri="{FF2B5EF4-FFF2-40B4-BE49-F238E27FC236}">
                <a16:creationId xmlns:a16="http://schemas.microsoft.com/office/drawing/2014/main" id="{2F24144C-9C7F-4A28-A336-077D75682E92}"/>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7" name="Text Placeholder 26">
            <a:extLst>
              <a:ext uri="{FF2B5EF4-FFF2-40B4-BE49-F238E27FC236}">
                <a16:creationId xmlns:a16="http://schemas.microsoft.com/office/drawing/2014/main" id="{5EBC0487-4461-4065-A658-5AF16AB574C0}"/>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4" name="Rectangle 23">
            <a:extLst>
              <a:ext uri="{FF2B5EF4-FFF2-40B4-BE49-F238E27FC236}">
                <a16:creationId xmlns:a16="http://schemas.microsoft.com/office/drawing/2014/main" id="{BBDF5306-6851-4EB8-8718-9FF2232515DA}"/>
              </a:ext>
            </a:extLst>
          </p:cNvPr>
          <p:cNvSpPr/>
          <p:nvPr userDrawn="1"/>
        </p:nvSpPr>
        <p:spPr bwMode="gray">
          <a:xfrm>
            <a:off x="12216064" y="-21784"/>
            <a:ext cx="3689684" cy="79087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5350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chart x 3">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Chart Placeholder 6">
            <a:extLst>
              <a:ext uri="{FF2B5EF4-FFF2-40B4-BE49-F238E27FC236}">
                <a16:creationId xmlns:a16="http://schemas.microsoft.com/office/drawing/2014/main" id="{75D2DE63-AF08-4C3F-9E31-FE223702B510}"/>
              </a:ext>
            </a:extLst>
          </p:cNvPr>
          <p:cNvSpPr>
            <a:spLocks noGrp="1"/>
          </p:cNvSpPr>
          <p:nvPr>
            <p:ph type="chart" sz="quarter" idx="29"/>
          </p:nvPr>
        </p:nvSpPr>
        <p:spPr>
          <a:xfrm>
            <a:off x="413999" y="1648488"/>
            <a:ext cx="11184966" cy="1273617"/>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8" name="Chart Placeholder 6">
            <a:extLst>
              <a:ext uri="{FF2B5EF4-FFF2-40B4-BE49-F238E27FC236}">
                <a16:creationId xmlns:a16="http://schemas.microsoft.com/office/drawing/2014/main" id="{B380A771-75AE-4F68-AC70-6BEAD8A20E24}"/>
              </a:ext>
            </a:extLst>
          </p:cNvPr>
          <p:cNvSpPr>
            <a:spLocks noGrp="1"/>
          </p:cNvSpPr>
          <p:nvPr>
            <p:ph type="chart" sz="quarter" idx="30"/>
          </p:nvPr>
        </p:nvSpPr>
        <p:spPr>
          <a:xfrm>
            <a:off x="413999" y="3099680"/>
            <a:ext cx="11184966" cy="1273617"/>
          </a:xfrm>
        </p:spPr>
        <p:txBody>
          <a:bodyPr/>
          <a:lstStyle/>
          <a:p>
            <a:r>
              <a:rPr lang="en-US"/>
              <a:t>Click icon to add chart</a:t>
            </a:r>
            <a:endParaRPr lang="en-GB"/>
          </a:p>
        </p:txBody>
      </p:sp>
      <p:sp>
        <p:nvSpPr>
          <p:cNvPr id="19" name="Chart Placeholder 6">
            <a:extLst>
              <a:ext uri="{FF2B5EF4-FFF2-40B4-BE49-F238E27FC236}">
                <a16:creationId xmlns:a16="http://schemas.microsoft.com/office/drawing/2014/main" id="{424FE9A9-0CC2-4C00-823C-40DA72210BA6}"/>
              </a:ext>
            </a:extLst>
          </p:cNvPr>
          <p:cNvSpPr>
            <a:spLocks noGrp="1"/>
          </p:cNvSpPr>
          <p:nvPr>
            <p:ph type="chart" sz="quarter" idx="31"/>
          </p:nvPr>
        </p:nvSpPr>
        <p:spPr>
          <a:xfrm>
            <a:off x="413999" y="4550871"/>
            <a:ext cx="11184966" cy="1273617"/>
          </a:xfrm>
        </p:spPr>
        <p:txBody>
          <a:bodyPr/>
          <a:lstStyle/>
          <a:p>
            <a:r>
              <a:rPr lang="en-US"/>
              <a:t>Click icon to add chart</a:t>
            </a:r>
            <a:endParaRPr lang="en-GB"/>
          </a:p>
        </p:txBody>
      </p:sp>
      <p:sp>
        <p:nvSpPr>
          <p:cNvPr id="20" name="Text Placeholder 5">
            <a:extLst>
              <a:ext uri="{FF2B5EF4-FFF2-40B4-BE49-F238E27FC236}">
                <a16:creationId xmlns:a16="http://schemas.microsoft.com/office/drawing/2014/main" id="{9927992B-D103-49E0-B25D-7C0BFB401118}"/>
              </a:ext>
            </a:extLst>
          </p:cNvPr>
          <p:cNvSpPr>
            <a:spLocks noGrp="1"/>
          </p:cNvSpPr>
          <p:nvPr>
            <p:ph type="body" sz="quarter" idx="32" hasCustomPrompt="1"/>
          </p:nvPr>
        </p:nvSpPr>
        <p:spPr>
          <a:xfrm>
            <a:off x="413998" y="1158133"/>
            <a:ext cx="11184965" cy="363035"/>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Chart title / category information</a:t>
            </a:r>
            <a:endParaRPr lang="en-GB"/>
          </a:p>
        </p:txBody>
      </p:sp>
      <p:sp>
        <p:nvSpPr>
          <p:cNvPr id="13" name="Text Placeholder 5">
            <a:extLst>
              <a:ext uri="{FF2B5EF4-FFF2-40B4-BE49-F238E27FC236}">
                <a16:creationId xmlns:a16="http://schemas.microsoft.com/office/drawing/2014/main" id="{F9E09938-CC8D-43F2-800E-03FE654C039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4" name="Group 13">
            <a:extLst>
              <a:ext uri="{FF2B5EF4-FFF2-40B4-BE49-F238E27FC236}">
                <a16:creationId xmlns:a16="http://schemas.microsoft.com/office/drawing/2014/main" id="{5FA650A2-47F0-4825-B8E7-2CF88DFF68EB}"/>
              </a:ext>
            </a:extLst>
          </p:cNvPr>
          <p:cNvGrpSpPr/>
          <p:nvPr userDrawn="1"/>
        </p:nvGrpSpPr>
        <p:grpSpPr>
          <a:xfrm>
            <a:off x="11359566" y="-736895"/>
            <a:ext cx="1662939" cy="1555154"/>
            <a:chOff x="8322199" y="2445784"/>
            <a:chExt cx="1662939" cy="1555154"/>
          </a:xfrm>
        </p:grpSpPr>
        <p:sp>
          <p:nvSpPr>
            <p:cNvPr id="15" name="Freeform: Shape 14">
              <a:extLst>
                <a:ext uri="{FF2B5EF4-FFF2-40B4-BE49-F238E27FC236}">
                  <a16:creationId xmlns:a16="http://schemas.microsoft.com/office/drawing/2014/main" id="{D348C8F9-EBCC-409B-9260-7133A4D8301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Freeform: Shape 15">
              <a:extLst>
                <a:ext uri="{FF2B5EF4-FFF2-40B4-BE49-F238E27FC236}">
                  <a16:creationId xmlns:a16="http://schemas.microsoft.com/office/drawing/2014/main" id="{A476CE9A-8991-4456-843B-0CA63B154E38}"/>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Block Arc 16">
              <a:extLst>
                <a:ext uri="{FF2B5EF4-FFF2-40B4-BE49-F238E27FC236}">
                  <a16:creationId xmlns:a16="http://schemas.microsoft.com/office/drawing/2014/main" id="{41EABC92-CEAA-4DD6-82AD-3195D2C2ADE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61931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chart x 6">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Chart Placeholder 6">
            <a:extLst>
              <a:ext uri="{FF2B5EF4-FFF2-40B4-BE49-F238E27FC236}">
                <a16:creationId xmlns:a16="http://schemas.microsoft.com/office/drawing/2014/main" id="{75D2DE63-AF08-4C3F-9E31-FE223702B510}"/>
              </a:ext>
            </a:extLst>
          </p:cNvPr>
          <p:cNvSpPr>
            <a:spLocks noGrp="1"/>
          </p:cNvSpPr>
          <p:nvPr>
            <p:ph type="chart" sz="quarter" idx="29"/>
          </p:nvPr>
        </p:nvSpPr>
        <p:spPr>
          <a:xfrm>
            <a:off x="3304168" y="1648488"/>
            <a:ext cx="1626741" cy="3948192"/>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9" name="Chart Placeholder 6">
            <a:extLst>
              <a:ext uri="{FF2B5EF4-FFF2-40B4-BE49-F238E27FC236}">
                <a16:creationId xmlns:a16="http://schemas.microsoft.com/office/drawing/2014/main" id="{1F3E302C-05C7-4852-AB28-62DA8CEA8919}"/>
              </a:ext>
            </a:extLst>
          </p:cNvPr>
          <p:cNvSpPr>
            <a:spLocks noGrp="1"/>
          </p:cNvSpPr>
          <p:nvPr>
            <p:ph type="chart" sz="quarter" idx="33"/>
          </p:nvPr>
        </p:nvSpPr>
        <p:spPr>
          <a:xfrm>
            <a:off x="5032967" y="1648488"/>
            <a:ext cx="1626741" cy="3948192"/>
          </a:xfrm>
        </p:spPr>
        <p:txBody>
          <a:bodyPr/>
          <a:lstStyle/>
          <a:p>
            <a:r>
              <a:rPr lang="en-US"/>
              <a:t>Click icon to add chart</a:t>
            </a:r>
            <a:endParaRPr lang="en-GB"/>
          </a:p>
        </p:txBody>
      </p:sp>
      <p:sp>
        <p:nvSpPr>
          <p:cNvPr id="10" name="Chart Placeholder 6">
            <a:extLst>
              <a:ext uri="{FF2B5EF4-FFF2-40B4-BE49-F238E27FC236}">
                <a16:creationId xmlns:a16="http://schemas.microsoft.com/office/drawing/2014/main" id="{DA8DCB25-40CC-4DF2-A2A3-38FC3A5A7376}"/>
              </a:ext>
            </a:extLst>
          </p:cNvPr>
          <p:cNvSpPr>
            <a:spLocks noGrp="1"/>
          </p:cNvSpPr>
          <p:nvPr>
            <p:ph type="chart" sz="quarter" idx="34"/>
          </p:nvPr>
        </p:nvSpPr>
        <p:spPr>
          <a:xfrm>
            <a:off x="6761766" y="1648488"/>
            <a:ext cx="1626741" cy="3948192"/>
          </a:xfrm>
        </p:spPr>
        <p:txBody>
          <a:bodyPr/>
          <a:lstStyle/>
          <a:p>
            <a:r>
              <a:rPr lang="en-US"/>
              <a:t>Click icon to add chart</a:t>
            </a:r>
            <a:endParaRPr lang="en-GB"/>
          </a:p>
        </p:txBody>
      </p:sp>
      <p:sp>
        <p:nvSpPr>
          <p:cNvPr id="13" name="Chart Placeholder 6">
            <a:extLst>
              <a:ext uri="{FF2B5EF4-FFF2-40B4-BE49-F238E27FC236}">
                <a16:creationId xmlns:a16="http://schemas.microsoft.com/office/drawing/2014/main" id="{3DD09ECA-D158-47B5-89EC-3C367C92D75B}"/>
              </a:ext>
            </a:extLst>
          </p:cNvPr>
          <p:cNvSpPr>
            <a:spLocks noGrp="1"/>
          </p:cNvSpPr>
          <p:nvPr>
            <p:ph type="chart" sz="quarter" idx="35"/>
          </p:nvPr>
        </p:nvSpPr>
        <p:spPr>
          <a:xfrm>
            <a:off x="8490565" y="1648488"/>
            <a:ext cx="1626741" cy="3948192"/>
          </a:xfrm>
        </p:spPr>
        <p:txBody>
          <a:bodyPr/>
          <a:lstStyle/>
          <a:p>
            <a:r>
              <a:rPr lang="en-US"/>
              <a:t>Click icon to add chart</a:t>
            </a:r>
            <a:endParaRPr lang="en-GB"/>
          </a:p>
        </p:txBody>
      </p:sp>
      <p:sp>
        <p:nvSpPr>
          <p:cNvPr id="14" name="Chart Placeholder 6">
            <a:extLst>
              <a:ext uri="{FF2B5EF4-FFF2-40B4-BE49-F238E27FC236}">
                <a16:creationId xmlns:a16="http://schemas.microsoft.com/office/drawing/2014/main" id="{42C7813B-0025-44D6-BAD0-6E5C6727F34B}"/>
              </a:ext>
            </a:extLst>
          </p:cNvPr>
          <p:cNvSpPr>
            <a:spLocks noGrp="1"/>
          </p:cNvSpPr>
          <p:nvPr>
            <p:ph type="chart" sz="quarter" idx="36"/>
          </p:nvPr>
        </p:nvSpPr>
        <p:spPr>
          <a:xfrm>
            <a:off x="10219362" y="1648488"/>
            <a:ext cx="1626741" cy="3948192"/>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CDA03ED4-DAE8-4218-AAE0-F98847292629}"/>
              </a:ext>
            </a:extLst>
          </p:cNvPr>
          <p:cNvSpPr>
            <a:spLocks noGrp="1"/>
          </p:cNvSpPr>
          <p:nvPr>
            <p:ph type="chart" sz="quarter" idx="37"/>
          </p:nvPr>
        </p:nvSpPr>
        <p:spPr>
          <a:xfrm>
            <a:off x="1575369" y="1648488"/>
            <a:ext cx="1626741" cy="3948192"/>
          </a:xfrm>
        </p:spPr>
        <p:txBody>
          <a:bodyPr/>
          <a:lstStyle/>
          <a:p>
            <a:r>
              <a:rPr lang="en-US"/>
              <a:t>Click icon to add chart</a:t>
            </a:r>
            <a:endParaRPr lang="en-GB"/>
          </a:p>
        </p:txBody>
      </p:sp>
      <p:sp>
        <p:nvSpPr>
          <p:cNvPr id="17" name="Text Placeholder 26">
            <a:extLst>
              <a:ext uri="{FF2B5EF4-FFF2-40B4-BE49-F238E27FC236}">
                <a16:creationId xmlns:a16="http://schemas.microsoft.com/office/drawing/2014/main" id="{314DAB66-408C-4602-B397-E6C2179D2EB8}"/>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8" name="Text Placeholder 5">
            <a:extLst>
              <a:ext uri="{FF2B5EF4-FFF2-40B4-BE49-F238E27FC236}">
                <a16:creationId xmlns:a16="http://schemas.microsoft.com/office/drawing/2014/main" id="{FE15C03B-15E9-48AF-B8C7-2CEF00D2A8B9}"/>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6" name="Group 15">
            <a:extLst>
              <a:ext uri="{FF2B5EF4-FFF2-40B4-BE49-F238E27FC236}">
                <a16:creationId xmlns:a16="http://schemas.microsoft.com/office/drawing/2014/main" id="{24B7E2BE-9B73-4B5B-9596-FE1C9A67B168}"/>
              </a:ext>
            </a:extLst>
          </p:cNvPr>
          <p:cNvGrpSpPr/>
          <p:nvPr userDrawn="1"/>
        </p:nvGrpSpPr>
        <p:grpSpPr>
          <a:xfrm>
            <a:off x="11359566" y="-736895"/>
            <a:ext cx="1662939" cy="1555154"/>
            <a:chOff x="8322199" y="2445784"/>
            <a:chExt cx="1662939" cy="1555154"/>
          </a:xfrm>
        </p:grpSpPr>
        <p:sp>
          <p:nvSpPr>
            <p:cNvPr id="19" name="Freeform: Shape 18">
              <a:extLst>
                <a:ext uri="{FF2B5EF4-FFF2-40B4-BE49-F238E27FC236}">
                  <a16:creationId xmlns:a16="http://schemas.microsoft.com/office/drawing/2014/main" id="{E45F1A3D-1CFD-44B3-BC0E-295A5A7350F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F31FFEE6-1808-49F4-A1F2-95235DDE2AD3}"/>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Block Arc 20">
              <a:extLst>
                <a:ext uri="{FF2B5EF4-FFF2-40B4-BE49-F238E27FC236}">
                  <a16:creationId xmlns:a16="http://schemas.microsoft.com/office/drawing/2014/main" id="{BA8A8504-32AF-4188-B166-C8916AA5409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7499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table + insigh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1" y="260559"/>
            <a:ext cx="6017621" cy="720000"/>
          </a:xfrm>
        </p:spPr>
        <p:txBody>
          <a:bodyPr anchor="ctr" anchorCtr="0">
            <a:noAutofit/>
          </a:bodyPr>
          <a:lstStyle>
            <a:lvl1pPr algn="l">
              <a:defRPr sz="2800" b="1">
                <a:solidFill>
                  <a:schemeClr val="tx2"/>
                </a:solidFill>
              </a:defRPr>
            </a:lvl1pPr>
          </a:lstStyle>
          <a:p>
            <a:r>
              <a:rPr lang="en-US"/>
              <a:t>Click to add headline</a:t>
            </a:r>
          </a:p>
        </p:txBody>
      </p:sp>
      <p:sp>
        <p:nvSpPr>
          <p:cNvPr id="15" name="Chart Placeholder 6">
            <a:extLst>
              <a:ext uri="{FF2B5EF4-FFF2-40B4-BE49-F238E27FC236}">
                <a16:creationId xmlns:a16="http://schemas.microsoft.com/office/drawing/2014/main" id="{CDA03ED4-DAE8-4218-AAE0-F98847292629}"/>
              </a:ext>
            </a:extLst>
          </p:cNvPr>
          <p:cNvSpPr>
            <a:spLocks noGrp="1"/>
          </p:cNvSpPr>
          <p:nvPr>
            <p:ph type="chart" sz="quarter" idx="37"/>
          </p:nvPr>
        </p:nvSpPr>
        <p:spPr>
          <a:xfrm>
            <a:off x="471025" y="1910992"/>
            <a:ext cx="8118172" cy="3685687"/>
          </a:xfrm>
        </p:spPr>
        <p:txBody>
          <a:bodyPr/>
          <a:lstStyle/>
          <a:p>
            <a:r>
              <a:rPr lang="en-US"/>
              <a:t>Click icon to add chart</a:t>
            </a:r>
            <a:endParaRPr lang="en-GB"/>
          </a:p>
        </p:txBody>
      </p:sp>
      <p:sp>
        <p:nvSpPr>
          <p:cNvPr id="17" name="Text Placeholder 26">
            <a:extLst>
              <a:ext uri="{FF2B5EF4-FFF2-40B4-BE49-F238E27FC236}">
                <a16:creationId xmlns:a16="http://schemas.microsoft.com/office/drawing/2014/main" id="{314DAB66-408C-4602-B397-E6C2179D2EB8}"/>
              </a:ext>
            </a:extLst>
          </p:cNvPr>
          <p:cNvSpPr>
            <a:spLocks noGrp="1"/>
          </p:cNvSpPr>
          <p:nvPr>
            <p:ph type="body" sz="quarter" idx="10" hasCustomPrompt="1"/>
          </p:nvPr>
        </p:nvSpPr>
        <p:spPr>
          <a:xfrm>
            <a:off x="414000" y="1116002"/>
            <a:ext cx="6017621" cy="332654"/>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 name="Table Placeholder 2">
            <a:extLst>
              <a:ext uri="{FF2B5EF4-FFF2-40B4-BE49-F238E27FC236}">
                <a16:creationId xmlns:a16="http://schemas.microsoft.com/office/drawing/2014/main" id="{F9C409E4-D4BB-4F08-8918-8A56A39D9070}"/>
              </a:ext>
            </a:extLst>
          </p:cNvPr>
          <p:cNvSpPr>
            <a:spLocks noGrp="1"/>
          </p:cNvSpPr>
          <p:nvPr>
            <p:ph type="tbl" sz="quarter" idx="38"/>
          </p:nvPr>
        </p:nvSpPr>
        <p:spPr>
          <a:xfrm>
            <a:off x="8702675" y="1910325"/>
            <a:ext cx="3163888" cy="3685613"/>
          </a:xfrm>
        </p:spPr>
        <p:txBody>
          <a:bodyPr/>
          <a:lstStyle/>
          <a:p>
            <a:r>
              <a:rPr lang="en-US"/>
              <a:t>Click icon to add table</a:t>
            </a:r>
            <a:endParaRPr lang="en-GB"/>
          </a:p>
        </p:txBody>
      </p:sp>
      <p:sp>
        <p:nvSpPr>
          <p:cNvPr id="18" name="L-Shape 17">
            <a:extLst>
              <a:ext uri="{FF2B5EF4-FFF2-40B4-BE49-F238E27FC236}">
                <a16:creationId xmlns:a16="http://schemas.microsoft.com/office/drawing/2014/main" id="{B226D9CB-9FE1-475A-999D-5E09CA24493E}"/>
              </a:ext>
            </a:extLst>
          </p:cNvPr>
          <p:cNvSpPr/>
          <p:nvPr userDrawn="1"/>
        </p:nvSpPr>
        <p:spPr bwMode="gray">
          <a:xfrm rot="10800000">
            <a:off x="6623020" y="232325"/>
            <a:ext cx="5325510" cy="1199134"/>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200">
              <a:solidFill>
                <a:schemeClr val="tx1"/>
              </a:solidFill>
              <a:latin typeface="+mn-lt"/>
              <a:cs typeface="Arial" pitchFamily="34" charset="0"/>
            </a:endParaRPr>
          </a:p>
        </p:txBody>
      </p:sp>
      <p:sp>
        <p:nvSpPr>
          <p:cNvPr id="19" name="Text Placeholder 4">
            <a:extLst>
              <a:ext uri="{FF2B5EF4-FFF2-40B4-BE49-F238E27FC236}">
                <a16:creationId xmlns:a16="http://schemas.microsoft.com/office/drawing/2014/main" id="{86503A3E-BA2C-4E57-BCF8-92BD8E44387C}"/>
              </a:ext>
            </a:extLst>
          </p:cNvPr>
          <p:cNvSpPr>
            <a:spLocks noGrp="1"/>
          </p:cNvSpPr>
          <p:nvPr>
            <p:ph type="body" sz="quarter" idx="25" hasCustomPrompt="1"/>
          </p:nvPr>
        </p:nvSpPr>
        <p:spPr>
          <a:xfrm>
            <a:off x="6667928" y="304253"/>
            <a:ext cx="5198635" cy="1144404"/>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2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Insights text</a:t>
            </a:r>
          </a:p>
        </p:txBody>
      </p:sp>
      <p:sp>
        <p:nvSpPr>
          <p:cNvPr id="10" name="Text Placeholder 5">
            <a:extLst>
              <a:ext uri="{FF2B5EF4-FFF2-40B4-BE49-F238E27FC236}">
                <a16:creationId xmlns:a16="http://schemas.microsoft.com/office/drawing/2014/main" id="{D315E496-BCC9-4976-9A36-B7BFF4E6FCC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Tree>
    <p:extLst>
      <p:ext uri="{BB962C8B-B14F-4D97-AF65-F5344CB8AC3E}">
        <p14:creationId xmlns:p14="http://schemas.microsoft.com/office/powerpoint/2010/main" val="92689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ommendations x3">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45769" y="41858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45769" y="49051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45769" y="232322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45769" y="239515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5" name="L-Shape 24">
            <a:extLst>
              <a:ext uri="{FF2B5EF4-FFF2-40B4-BE49-F238E27FC236}">
                <a16:creationId xmlns:a16="http://schemas.microsoft.com/office/drawing/2014/main" id="{E363A53A-9D8E-481B-B8FA-068080935EDB}"/>
              </a:ext>
            </a:extLst>
          </p:cNvPr>
          <p:cNvSpPr/>
          <p:nvPr userDrawn="1"/>
        </p:nvSpPr>
        <p:spPr bwMode="gray">
          <a:xfrm rot="10800000">
            <a:off x="2845769" y="4242858"/>
            <a:ext cx="8157844"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6" name="Text Placeholder 4">
            <a:extLst>
              <a:ext uri="{FF2B5EF4-FFF2-40B4-BE49-F238E27FC236}">
                <a16:creationId xmlns:a16="http://schemas.microsoft.com/office/drawing/2014/main" id="{017F6ED0-889B-41EE-8283-73A9FA445B53}"/>
              </a:ext>
            </a:extLst>
          </p:cNvPr>
          <p:cNvSpPr>
            <a:spLocks noGrp="1"/>
          </p:cNvSpPr>
          <p:nvPr>
            <p:ph type="body" sz="quarter" idx="24" hasCustomPrompt="1"/>
          </p:nvPr>
        </p:nvSpPr>
        <p:spPr>
          <a:xfrm>
            <a:off x="2845769" y="4314782"/>
            <a:ext cx="8054944"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rgbClr val="8E8581"/>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grpSp>
        <p:nvGrpSpPr>
          <p:cNvPr id="17" name="Group 16">
            <a:extLst>
              <a:ext uri="{FF2B5EF4-FFF2-40B4-BE49-F238E27FC236}">
                <a16:creationId xmlns:a16="http://schemas.microsoft.com/office/drawing/2014/main" id="{F2680AA8-2BAC-411F-AA0B-C3ED27DC4D24}"/>
              </a:ext>
            </a:extLst>
          </p:cNvPr>
          <p:cNvGrpSpPr/>
          <p:nvPr userDrawn="1"/>
        </p:nvGrpSpPr>
        <p:grpSpPr>
          <a:xfrm flipH="1">
            <a:off x="-3602850" y="388888"/>
            <a:ext cx="5652000" cy="5652000"/>
            <a:chOff x="4882452" y="-1966813"/>
            <a:chExt cx="8752825" cy="8670080"/>
          </a:xfrm>
        </p:grpSpPr>
        <p:sp>
          <p:nvSpPr>
            <p:cNvPr id="19" name="Block Arc 18">
              <a:extLst>
                <a:ext uri="{FF2B5EF4-FFF2-40B4-BE49-F238E27FC236}">
                  <a16:creationId xmlns:a16="http://schemas.microsoft.com/office/drawing/2014/main" id="{677063D4-F904-4FCA-8382-79F430E2C8A3}"/>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Oval 20">
              <a:extLst>
                <a:ext uri="{FF2B5EF4-FFF2-40B4-BE49-F238E27FC236}">
                  <a16:creationId xmlns:a16="http://schemas.microsoft.com/office/drawing/2014/main" id="{B782B390-A2B6-4902-A287-A6783280171F}"/>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2" name="Freeform: Shape 21">
            <a:extLst>
              <a:ext uri="{FF2B5EF4-FFF2-40B4-BE49-F238E27FC236}">
                <a16:creationId xmlns:a16="http://schemas.microsoft.com/office/drawing/2014/main" id="{55B7D227-5E95-4C37-95E7-675BB706A22C}"/>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3BA72A9A-1CE8-46C9-89D4-212588E4593D}"/>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18" name="Group 17">
            <a:extLst>
              <a:ext uri="{FF2B5EF4-FFF2-40B4-BE49-F238E27FC236}">
                <a16:creationId xmlns:a16="http://schemas.microsoft.com/office/drawing/2014/main" id="{74E3A640-C0D0-4426-9E04-4A1FD9E13C06}"/>
              </a:ext>
            </a:extLst>
          </p:cNvPr>
          <p:cNvGrpSpPr/>
          <p:nvPr userDrawn="1"/>
        </p:nvGrpSpPr>
        <p:grpSpPr>
          <a:xfrm>
            <a:off x="11359566" y="-736895"/>
            <a:ext cx="1662939" cy="1555154"/>
            <a:chOff x="8322199" y="2445784"/>
            <a:chExt cx="1662939" cy="1555154"/>
          </a:xfrm>
        </p:grpSpPr>
        <p:sp>
          <p:nvSpPr>
            <p:cNvPr id="28" name="Freeform: Shape 27">
              <a:extLst>
                <a:ext uri="{FF2B5EF4-FFF2-40B4-BE49-F238E27FC236}">
                  <a16:creationId xmlns:a16="http://schemas.microsoft.com/office/drawing/2014/main" id="{87EE3FB7-057C-47F3-BAD6-C079F2DEB76A}"/>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9" name="Freeform: Shape 28">
              <a:extLst>
                <a:ext uri="{FF2B5EF4-FFF2-40B4-BE49-F238E27FC236}">
                  <a16:creationId xmlns:a16="http://schemas.microsoft.com/office/drawing/2014/main" id="{C1E6E110-568F-468F-A413-5ED4239F7791}"/>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5F56B97E-238F-47F5-93A6-B2711D9BD8F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339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ommendations x4">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21395" y="776862"/>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31675" y="848786"/>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31674" y="3357076"/>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41954" y="3429000"/>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7" name="L-Shape 26">
            <a:extLst>
              <a:ext uri="{FF2B5EF4-FFF2-40B4-BE49-F238E27FC236}">
                <a16:creationId xmlns:a16="http://schemas.microsoft.com/office/drawing/2014/main" id="{F0ED2762-078E-46E2-92D3-12458AF88C9D}"/>
              </a:ext>
            </a:extLst>
          </p:cNvPr>
          <p:cNvSpPr/>
          <p:nvPr userDrawn="1"/>
        </p:nvSpPr>
        <p:spPr bwMode="gray">
          <a:xfrm rot="10800000">
            <a:off x="7083915" y="776861"/>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8" name="Text Placeholder 4">
            <a:extLst>
              <a:ext uri="{FF2B5EF4-FFF2-40B4-BE49-F238E27FC236}">
                <a16:creationId xmlns:a16="http://schemas.microsoft.com/office/drawing/2014/main" id="{59D683CE-114D-4A0D-B35F-258EA148ECB6}"/>
              </a:ext>
            </a:extLst>
          </p:cNvPr>
          <p:cNvSpPr>
            <a:spLocks noGrp="1"/>
          </p:cNvSpPr>
          <p:nvPr>
            <p:ph type="body" sz="quarter" idx="25" hasCustomPrompt="1"/>
          </p:nvPr>
        </p:nvSpPr>
        <p:spPr>
          <a:xfrm>
            <a:off x="7094195" y="848785"/>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9" name="L-Shape 28">
            <a:extLst>
              <a:ext uri="{FF2B5EF4-FFF2-40B4-BE49-F238E27FC236}">
                <a16:creationId xmlns:a16="http://schemas.microsoft.com/office/drawing/2014/main" id="{53AA1FA0-4877-455C-8FA4-9B5AEFBA661D}"/>
              </a:ext>
            </a:extLst>
          </p:cNvPr>
          <p:cNvSpPr/>
          <p:nvPr userDrawn="1"/>
        </p:nvSpPr>
        <p:spPr bwMode="gray">
          <a:xfrm rot="10800000">
            <a:off x="7094194" y="3357075"/>
            <a:ext cx="3872087" cy="2364027"/>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0" name="Text Placeholder 4">
            <a:extLst>
              <a:ext uri="{FF2B5EF4-FFF2-40B4-BE49-F238E27FC236}">
                <a16:creationId xmlns:a16="http://schemas.microsoft.com/office/drawing/2014/main" id="{F54DD602-4612-4AE5-BCA6-AF88DBC1315B}"/>
              </a:ext>
            </a:extLst>
          </p:cNvPr>
          <p:cNvSpPr>
            <a:spLocks noGrp="1"/>
          </p:cNvSpPr>
          <p:nvPr>
            <p:ph type="body" sz="quarter" idx="26" hasCustomPrompt="1"/>
          </p:nvPr>
        </p:nvSpPr>
        <p:spPr>
          <a:xfrm>
            <a:off x="7104474" y="3428999"/>
            <a:ext cx="3779837" cy="226931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grpSp>
        <p:nvGrpSpPr>
          <p:cNvPr id="17" name="Group 16">
            <a:extLst>
              <a:ext uri="{FF2B5EF4-FFF2-40B4-BE49-F238E27FC236}">
                <a16:creationId xmlns:a16="http://schemas.microsoft.com/office/drawing/2014/main" id="{EC7225B8-7B88-4F14-9411-BA755D0E7DD5}"/>
              </a:ext>
            </a:extLst>
          </p:cNvPr>
          <p:cNvGrpSpPr/>
          <p:nvPr userDrawn="1"/>
        </p:nvGrpSpPr>
        <p:grpSpPr>
          <a:xfrm flipH="1">
            <a:off x="-3602850" y="388888"/>
            <a:ext cx="5652000" cy="5652000"/>
            <a:chOff x="4882452" y="-1966813"/>
            <a:chExt cx="8752825" cy="8670080"/>
          </a:xfrm>
        </p:grpSpPr>
        <p:sp>
          <p:nvSpPr>
            <p:cNvPr id="19" name="Block Arc 18">
              <a:extLst>
                <a:ext uri="{FF2B5EF4-FFF2-40B4-BE49-F238E27FC236}">
                  <a16:creationId xmlns:a16="http://schemas.microsoft.com/office/drawing/2014/main" id="{8F122CF5-B014-4C26-B875-242564A67E58}"/>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Oval 20">
              <a:extLst>
                <a:ext uri="{FF2B5EF4-FFF2-40B4-BE49-F238E27FC236}">
                  <a16:creationId xmlns:a16="http://schemas.microsoft.com/office/drawing/2014/main" id="{17CBA584-6265-4CBE-8DBB-3A9D203AF951}"/>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2" name="Freeform: Shape 21">
            <a:extLst>
              <a:ext uri="{FF2B5EF4-FFF2-40B4-BE49-F238E27FC236}">
                <a16:creationId xmlns:a16="http://schemas.microsoft.com/office/drawing/2014/main" id="{F5CDA42E-B999-4C8A-8CB5-2D7C919BF159}"/>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5" name="TextBox 24">
            <a:extLst>
              <a:ext uri="{FF2B5EF4-FFF2-40B4-BE49-F238E27FC236}">
                <a16:creationId xmlns:a16="http://schemas.microsoft.com/office/drawing/2014/main" id="{C8104DED-298B-4149-929D-7E88A62A8129}"/>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26" name="Group 25">
            <a:extLst>
              <a:ext uri="{FF2B5EF4-FFF2-40B4-BE49-F238E27FC236}">
                <a16:creationId xmlns:a16="http://schemas.microsoft.com/office/drawing/2014/main" id="{03770E5A-F684-4FC0-8A91-3BCA75169266}"/>
              </a:ext>
            </a:extLst>
          </p:cNvPr>
          <p:cNvGrpSpPr/>
          <p:nvPr userDrawn="1"/>
        </p:nvGrpSpPr>
        <p:grpSpPr>
          <a:xfrm>
            <a:off x="11359566" y="-736895"/>
            <a:ext cx="1662939" cy="1555154"/>
            <a:chOff x="8322199" y="2445784"/>
            <a:chExt cx="1662939" cy="1555154"/>
          </a:xfrm>
        </p:grpSpPr>
        <p:sp>
          <p:nvSpPr>
            <p:cNvPr id="31" name="Freeform: Shape 30">
              <a:extLst>
                <a:ext uri="{FF2B5EF4-FFF2-40B4-BE49-F238E27FC236}">
                  <a16:creationId xmlns:a16="http://schemas.microsoft.com/office/drawing/2014/main" id="{CD52B008-7C03-4279-8C55-6EB3A8C6CA7D}"/>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Freeform: Shape 31">
              <a:extLst>
                <a:ext uri="{FF2B5EF4-FFF2-40B4-BE49-F238E27FC236}">
                  <a16:creationId xmlns:a16="http://schemas.microsoft.com/office/drawing/2014/main" id="{B1FE3347-304E-4F7D-A98D-A695EAF5B7E4}"/>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43E98793-CBA7-473D-952A-66F64B962993}"/>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74169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ommendations x6">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grpSp>
        <p:nvGrpSpPr>
          <p:cNvPr id="13" name="Group 12">
            <a:extLst>
              <a:ext uri="{FF2B5EF4-FFF2-40B4-BE49-F238E27FC236}">
                <a16:creationId xmlns:a16="http://schemas.microsoft.com/office/drawing/2014/main" id="{39F39269-AB1D-4AB2-A34C-F8178C148FC6}"/>
              </a:ext>
            </a:extLst>
          </p:cNvPr>
          <p:cNvGrpSpPr/>
          <p:nvPr userDrawn="1"/>
        </p:nvGrpSpPr>
        <p:grpSpPr>
          <a:xfrm flipH="1">
            <a:off x="-3602850" y="388888"/>
            <a:ext cx="5652000" cy="5652000"/>
            <a:chOff x="4882452" y="-1966813"/>
            <a:chExt cx="8752825" cy="8670080"/>
          </a:xfrm>
        </p:grpSpPr>
        <p:sp>
          <p:nvSpPr>
            <p:cNvPr id="14" name="Block Arc 13">
              <a:extLst>
                <a:ext uri="{FF2B5EF4-FFF2-40B4-BE49-F238E27FC236}">
                  <a16:creationId xmlns:a16="http://schemas.microsoft.com/office/drawing/2014/main" id="{31ABF280-A506-42AD-B761-1041655D25AE}"/>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Oval 14">
              <a:extLst>
                <a:ext uri="{FF2B5EF4-FFF2-40B4-BE49-F238E27FC236}">
                  <a16:creationId xmlns:a16="http://schemas.microsoft.com/office/drawing/2014/main" id="{BE2FB605-C395-43A7-911B-D05A1E261AA0}"/>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6" name="Freeform: Shape 35">
            <a:extLst>
              <a:ext uri="{FF2B5EF4-FFF2-40B4-BE49-F238E27FC236}">
                <a16:creationId xmlns:a16="http://schemas.microsoft.com/office/drawing/2014/main" id="{76227F41-0CB5-40C0-AB13-CEB9DB89C759}"/>
              </a:ext>
            </a:extLst>
          </p:cNvPr>
          <p:cNvSpPr/>
          <p:nvPr userDrawn="1"/>
        </p:nvSpPr>
        <p:spPr bwMode="gray">
          <a:xfrm flipH="1">
            <a:off x="-22460" y="1018001"/>
            <a:ext cx="2454829" cy="4393774"/>
          </a:xfrm>
          <a:custGeom>
            <a:avLst/>
            <a:gdLst>
              <a:gd name="connsiteX0" fmla="*/ 2454829 w 2454829"/>
              <a:gd name="connsiteY0" fmla="*/ 0 h 4393774"/>
              <a:gd name="connsiteX1" fmla="*/ 2356830 w 2454829"/>
              <a:gd name="connsiteY1" fmla="*/ 33488 h 4393774"/>
              <a:gd name="connsiteX2" fmla="*/ 896576 w 2454829"/>
              <a:gd name="connsiteY2" fmla="*/ 1959206 h 4393774"/>
              <a:gd name="connsiteX3" fmla="*/ 890306 w 2454829"/>
              <a:gd name="connsiteY3" fmla="*/ 2083377 h 4393774"/>
              <a:gd name="connsiteX4" fmla="*/ 310846 w 2454829"/>
              <a:gd name="connsiteY4" fmla="*/ 2083377 h 4393774"/>
              <a:gd name="connsiteX5" fmla="*/ 310846 w 2454829"/>
              <a:gd name="connsiteY5" fmla="*/ 1927954 h 4393774"/>
              <a:gd name="connsiteX6" fmla="*/ 0 w 2454829"/>
              <a:gd name="connsiteY6" fmla="*/ 2238801 h 4393774"/>
              <a:gd name="connsiteX7" fmla="*/ 310846 w 2454829"/>
              <a:gd name="connsiteY7" fmla="*/ 2549647 h 4393774"/>
              <a:gd name="connsiteX8" fmla="*/ 310846 w 2454829"/>
              <a:gd name="connsiteY8" fmla="*/ 2394224 h 4393774"/>
              <a:gd name="connsiteX9" fmla="*/ 894539 w 2454829"/>
              <a:gd name="connsiteY9" fmla="*/ 2394224 h 4393774"/>
              <a:gd name="connsiteX10" fmla="*/ 896576 w 2454829"/>
              <a:gd name="connsiteY10" fmla="*/ 2434568 h 4393774"/>
              <a:gd name="connsiteX11" fmla="*/ 2356830 w 2454829"/>
              <a:gd name="connsiteY11" fmla="*/ 4360286 h 4393774"/>
              <a:gd name="connsiteX12" fmla="*/ 2454829 w 2454829"/>
              <a:gd name="connsiteY12" fmla="*/ 4393774 h 439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829" h="4393774">
                <a:moveTo>
                  <a:pt x="2454829" y="0"/>
                </a:moveTo>
                <a:lnTo>
                  <a:pt x="2356830" y="33488"/>
                </a:lnTo>
                <a:cubicBezTo>
                  <a:pt x="1565041" y="345708"/>
                  <a:pt x="985860" y="1080044"/>
                  <a:pt x="896576" y="1959206"/>
                </a:cubicBezTo>
                <a:lnTo>
                  <a:pt x="890306" y="2083377"/>
                </a:lnTo>
                <a:lnTo>
                  <a:pt x="310846" y="2083377"/>
                </a:lnTo>
                <a:lnTo>
                  <a:pt x="310846" y="1927954"/>
                </a:lnTo>
                <a:lnTo>
                  <a:pt x="0" y="2238801"/>
                </a:lnTo>
                <a:lnTo>
                  <a:pt x="310846" y="2549647"/>
                </a:lnTo>
                <a:lnTo>
                  <a:pt x="310846" y="2394224"/>
                </a:lnTo>
                <a:lnTo>
                  <a:pt x="894539" y="2394224"/>
                </a:lnTo>
                <a:lnTo>
                  <a:pt x="896576" y="2434568"/>
                </a:lnTo>
                <a:cubicBezTo>
                  <a:pt x="985860" y="3313730"/>
                  <a:pt x="1565041" y="4048066"/>
                  <a:pt x="2356830" y="4360286"/>
                </a:cubicBezTo>
                <a:lnTo>
                  <a:pt x="2454829" y="4393774"/>
                </a:lnTo>
                <a:close/>
              </a:path>
            </a:pathLst>
          </a:custGeom>
          <a:gradFill flip="none" rotWithShape="1">
            <a:gsLst>
              <a:gs pos="20000">
                <a:srgbClr val="004186"/>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L-Shape 15">
            <a:extLst>
              <a:ext uri="{FF2B5EF4-FFF2-40B4-BE49-F238E27FC236}">
                <a16:creationId xmlns:a16="http://schemas.microsoft.com/office/drawing/2014/main" id="{7BCCE56F-9BA9-4C34-B0C1-038C084F81A0}"/>
              </a:ext>
            </a:extLst>
          </p:cNvPr>
          <p:cNvSpPr/>
          <p:nvPr userDrawn="1"/>
        </p:nvSpPr>
        <p:spPr bwMode="gray">
          <a:xfrm rot="10800000">
            <a:off x="2812523" y="41858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0" name="Text Placeholder 4">
            <a:extLst>
              <a:ext uri="{FF2B5EF4-FFF2-40B4-BE49-F238E27FC236}">
                <a16:creationId xmlns:a16="http://schemas.microsoft.com/office/drawing/2014/main" id="{69CBBD71-EABD-4979-9F17-8A4A2B8FBD56}"/>
              </a:ext>
            </a:extLst>
          </p:cNvPr>
          <p:cNvSpPr>
            <a:spLocks noGrp="1"/>
          </p:cNvSpPr>
          <p:nvPr>
            <p:ph type="body" sz="quarter" idx="22" hasCustomPrompt="1"/>
          </p:nvPr>
        </p:nvSpPr>
        <p:spPr>
          <a:xfrm>
            <a:off x="2822802" y="49051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3" name="L-Shape 22">
            <a:extLst>
              <a:ext uri="{FF2B5EF4-FFF2-40B4-BE49-F238E27FC236}">
                <a16:creationId xmlns:a16="http://schemas.microsoft.com/office/drawing/2014/main" id="{AD2C0A69-48B8-4DDB-8B53-7797E166CDC4}"/>
              </a:ext>
            </a:extLst>
          </p:cNvPr>
          <p:cNvSpPr/>
          <p:nvPr userDrawn="1"/>
        </p:nvSpPr>
        <p:spPr bwMode="gray">
          <a:xfrm rot="10800000">
            <a:off x="2822802" y="232322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4" name="Text Placeholder 4">
            <a:extLst>
              <a:ext uri="{FF2B5EF4-FFF2-40B4-BE49-F238E27FC236}">
                <a16:creationId xmlns:a16="http://schemas.microsoft.com/office/drawing/2014/main" id="{21C74E51-4C19-4E1A-BF00-3A7610C69880}"/>
              </a:ext>
            </a:extLst>
          </p:cNvPr>
          <p:cNvSpPr>
            <a:spLocks noGrp="1"/>
          </p:cNvSpPr>
          <p:nvPr>
            <p:ph type="body" sz="quarter" idx="23" hasCustomPrompt="1"/>
          </p:nvPr>
        </p:nvSpPr>
        <p:spPr>
          <a:xfrm>
            <a:off x="2833081" y="239515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5" name="L-Shape 24">
            <a:extLst>
              <a:ext uri="{FF2B5EF4-FFF2-40B4-BE49-F238E27FC236}">
                <a16:creationId xmlns:a16="http://schemas.microsoft.com/office/drawing/2014/main" id="{E363A53A-9D8E-481B-B8FA-068080935EDB}"/>
              </a:ext>
            </a:extLst>
          </p:cNvPr>
          <p:cNvSpPr/>
          <p:nvPr userDrawn="1"/>
        </p:nvSpPr>
        <p:spPr bwMode="gray">
          <a:xfrm rot="10800000">
            <a:off x="2833081" y="4242858"/>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6" name="Text Placeholder 4">
            <a:extLst>
              <a:ext uri="{FF2B5EF4-FFF2-40B4-BE49-F238E27FC236}">
                <a16:creationId xmlns:a16="http://schemas.microsoft.com/office/drawing/2014/main" id="{017F6ED0-889B-41EE-8283-73A9FA445B53}"/>
              </a:ext>
            </a:extLst>
          </p:cNvPr>
          <p:cNvSpPr>
            <a:spLocks noGrp="1"/>
          </p:cNvSpPr>
          <p:nvPr>
            <p:ph type="body" sz="quarter" idx="24" hasCustomPrompt="1"/>
          </p:nvPr>
        </p:nvSpPr>
        <p:spPr>
          <a:xfrm>
            <a:off x="2843360" y="4314782"/>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7" name="L-Shape 26">
            <a:extLst>
              <a:ext uri="{FF2B5EF4-FFF2-40B4-BE49-F238E27FC236}">
                <a16:creationId xmlns:a16="http://schemas.microsoft.com/office/drawing/2014/main" id="{F0ED2762-078E-46E2-92D3-12458AF88C9D}"/>
              </a:ext>
            </a:extLst>
          </p:cNvPr>
          <p:cNvSpPr/>
          <p:nvPr userDrawn="1"/>
        </p:nvSpPr>
        <p:spPr bwMode="gray">
          <a:xfrm rot="10800000">
            <a:off x="7075043" y="41858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28" name="Text Placeholder 4">
            <a:extLst>
              <a:ext uri="{FF2B5EF4-FFF2-40B4-BE49-F238E27FC236}">
                <a16:creationId xmlns:a16="http://schemas.microsoft.com/office/drawing/2014/main" id="{59D683CE-114D-4A0D-B35F-258EA148ECB6}"/>
              </a:ext>
            </a:extLst>
          </p:cNvPr>
          <p:cNvSpPr>
            <a:spLocks noGrp="1"/>
          </p:cNvSpPr>
          <p:nvPr>
            <p:ph type="body" sz="quarter" idx="25" hasCustomPrompt="1"/>
          </p:nvPr>
        </p:nvSpPr>
        <p:spPr>
          <a:xfrm>
            <a:off x="7085322" y="49051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29" name="L-Shape 28">
            <a:extLst>
              <a:ext uri="{FF2B5EF4-FFF2-40B4-BE49-F238E27FC236}">
                <a16:creationId xmlns:a16="http://schemas.microsoft.com/office/drawing/2014/main" id="{53AA1FA0-4877-455C-8FA4-9B5AEFBA661D}"/>
              </a:ext>
            </a:extLst>
          </p:cNvPr>
          <p:cNvSpPr/>
          <p:nvPr userDrawn="1"/>
        </p:nvSpPr>
        <p:spPr bwMode="gray">
          <a:xfrm rot="10800000">
            <a:off x="7085322" y="232322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0" name="Text Placeholder 4">
            <a:extLst>
              <a:ext uri="{FF2B5EF4-FFF2-40B4-BE49-F238E27FC236}">
                <a16:creationId xmlns:a16="http://schemas.microsoft.com/office/drawing/2014/main" id="{F54DD602-4612-4AE5-BCA6-AF88DBC1315B}"/>
              </a:ext>
            </a:extLst>
          </p:cNvPr>
          <p:cNvSpPr>
            <a:spLocks noGrp="1"/>
          </p:cNvSpPr>
          <p:nvPr>
            <p:ph type="body" sz="quarter" idx="26" hasCustomPrompt="1"/>
          </p:nvPr>
        </p:nvSpPr>
        <p:spPr>
          <a:xfrm>
            <a:off x="7095601" y="239515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31" name="L-Shape 30">
            <a:extLst>
              <a:ext uri="{FF2B5EF4-FFF2-40B4-BE49-F238E27FC236}">
                <a16:creationId xmlns:a16="http://schemas.microsoft.com/office/drawing/2014/main" id="{17FC3EB1-21D6-4D2D-99D0-FDA910945EDD}"/>
              </a:ext>
            </a:extLst>
          </p:cNvPr>
          <p:cNvSpPr/>
          <p:nvPr userDrawn="1"/>
        </p:nvSpPr>
        <p:spPr bwMode="gray">
          <a:xfrm rot="10800000">
            <a:off x="7095601" y="4242857"/>
            <a:ext cx="3872087" cy="1795226"/>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32" name="Text Placeholder 4">
            <a:extLst>
              <a:ext uri="{FF2B5EF4-FFF2-40B4-BE49-F238E27FC236}">
                <a16:creationId xmlns:a16="http://schemas.microsoft.com/office/drawing/2014/main" id="{BB52F821-D1BB-47DA-BCF2-8DB25D09F972}"/>
              </a:ext>
            </a:extLst>
          </p:cNvPr>
          <p:cNvSpPr>
            <a:spLocks noGrp="1"/>
          </p:cNvSpPr>
          <p:nvPr>
            <p:ph type="body" sz="quarter" idx="27" hasCustomPrompt="1"/>
          </p:nvPr>
        </p:nvSpPr>
        <p:spPr>
          <a:xfrm>
            <a:off x="7105880" y="4314781"/>
            <a:ext cx="3779837" cy="1723302"/>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600" kern="1200" dirty="0" smtClean="0">
                <a:solidFill>
                  <a:schemeClr val="bg2"/>
                </a:solidFill>
                <a:latin typeface="+mn-lt"/>
                <a:ea typeface="+mn-ea"/>
                <a:cs typeface="Arial" pitchFamily="34" charset="0"/>
              </a:defRPr>
            </a:lvl1pPr>
            <a:lvl2pPr marL="276230" indent="0">
              <a:buNone/>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recommendation</a:t>
            </a:r>
          </a:p>
        </p:txBody>
      </p:sp>
      <p:sp>
        <p:nvSpPr>
          <p:cNvPr id="35" name="TextBox 34">
            <a:extLst>
              <a:ext uri="{FF2B5EF4-FFF2-40B4-BE49-F238E27FC236}">
                <a16:creationId xmlns:a16="http://schemas.microsoft.com/office/drawing/2014/main" id="{2F80B462-1F3E-4151-82FD-7FFBD9320D9C}"/>
              </a:ext>
            </a:extLst>
          </p:cNvPr>
          <p:cNvSpPr txBox="1"/>
          <p:nvPr userDrawn="1"/>
        </p:nvSpPr>
        <p:spPr bwMode="gray">
          <a:xfrm rot="16200000">
            <a:off x="-2423323" y="1420027"/>
            <a:ext cx="3732442" cy="3611906"/>
          </a:xfrm>
          <a:prstGeom prst="rect">
            <a:avLst/>
          </a:prstGeom>
          <a:noFill/>
        </p:spPr>
        <p:txBody>
          <a:bodyPr wrap="square">
            <a:prstTxWarp prst="textArchDown">
              <a:avLst/>
            </a:prstTxWarp>
            <a:spAutoFit/>
          </a:bodyPr>
          <a:lstStyle/>
          <a:p>
            <a:pPr algn="ctr"/>
            <a:r>
              <a:rPr lang="en-GB" sz="2400" b="1">
                <a:solidFill>
                  <a:schemeClr val="bg1"/>
                </a:solidFill>
              </a:rPr>
              <a:t>Recommendations</a:t>
            </a:r>
          </a:p>
        </p:txBody>
      </p:sp>
      <p:grpSp>
        <p:nvGrpSpPr>
          <p:cNvPr id="33" name="Group 32">
            <a:extLst>
              <a:ext uri="{FF2B5EF4-FFF2-40B4-BE49-F238E27FC236}">
                <a16:creationId xmlns:a16="http://schemas.microsoft.com/office/drawing/2014/main" id="{31A5D88A-6B0D-442B-9D56-E0094F59CF1D}"/>
              </a:ext>
            </a:extLst>
          </p:cNvPr>
          <p:cNvGrpSpPr/>
          <p:nvPr userDrawn="1"/>
        </p:nvGrpSpPr>
        <p:grpSpPr>
          <a:xfrm>
            <a:off x="11359566" y="-736895"/>
            <a:ext cx="1662939" cy="1555154"/>
            <a:chOff x="8322199" y="2445784"/>
            <a:chExt cx="1662939" cy="1555154"/>
          </a:xfrm>
        </p:grpSpPr>
        <p:sp>
          <p:nvSpPr>
            <p:cNvPr id="37" name="Freeform: Shape 36">
              <a:extLst>
                <a:ext uri="{FF2B5EF4-FFF2-40B4-BE49-F238E27FC236}">
                  <a16:creationId xmlns:a16="http://schemas.microsoft.com/office/drawing/2014/main" id="{683D6359-D59C-4DB5-BA59-2148EF6F0AD4}"/>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Freeform: Shape 37">
              <a:extLst>
                <a:ext uri="{FF2B5EF4-FFF2-40B4-BE49-F238E27FC236}">
                  <a16:creationId xmlns:a16="http://schemas.microsoft.com/office/drawing/2014/main" id="{EB9E3D60-7B82-4B34-B9A6-6B4E3EF7722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BB3DD512-3784-4EDC-9A42-2DA3AEA9C631}"/>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1964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B4BE75-B320-4ACE-9F87-24C6D370713E}"/>
              </a:ext>
            </a:extLst>
          </p:cNvPr>
          <p:cNvSpPr/>
          <p:nvPr userDrawn="1"/>
        </p:nvSpPr>
        <p:spPr bwMode="gray">
          <a:xfrm>
            <a:off x="0" y="5829300"/>
            <a:ext cx="12192000" cy="10287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 name="Slide Number Placeholder 33">
            <a:extLst>
              <a:ext uri="{FF2B5EF4-FFF2-40B4-BE49-F238E27FC236}">
                <a16:creationId xmlns:a16="http://schemas.microsoft.com/office/drawing/2014/main" id="{B781BC4D-FDFB-4414-B978-33120DA9B6D4}"/>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sp>
        <p:nvSpPr>
          <p:cNvPr id="3" name="Rectangle 2">
            <a:extLst>
              <a:ext uri="{FF2B5EF4-FFF2-40B4-BE49-F238E27FC236}">
                <a16:creationId xmlns:a16="http://schemas.microsoft.com/office/drawing/2014/main" id="{00ADCD51-9DD4-448D-8BB4-869E263D3401}"/>
              </a:ext>
            </a:extLst>
          </p:cNvPr>
          <p:cNvSpPr/>
          <p:nvPr userDrawn="1"/>
        </p:nvSpPr>
        <p:spPr bwMode="gray">
          <a:xfrm>
            <a:off x="0" y="6096000"/>
            <a:ext cx="12192000" cy="7620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5008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47CFE1-59C6-469A-A78A-DE68645D6608}"/>
              </a:ext>
            </a:extLst>
          </p:cNvPr>
          <p:cNvGrpSpPr/>
          <p:nvPr userDrawn="1"/>
        </p:nvGrpSpPr>
        <p:grpSpPr>
          <a:xfrm>
            <a:off x="6270155" y="2319799"/>
            <a:ext cx="5500714" cy="4554242"/>
            <a:chOff x="6270155" y="2303757"/>
            <a:chExt cx="5500714" cy="4554242"/>
          </a:xfrm>
        </p:grpSpPr>
        <p:sp>
          <p:nvSpPr>
            <p:cNvPr id="10" name="Freeform: Shape 9">
              <a:extLst>
                <a:ext uri="{FF2B5EF4-FFF2-40B4-BE49-F238E27FC236}">
                  <a16:creationId xmlns:a16="http://schemas.microsoft.com/office/drawing/2014/main" id="{EE06D909-A008-4311-BE48-B14A619D3461}"/>
                </a:ext>
              </a:extLst>
            </p:cNvPr>
            <p:cNvSpPr/>
            <p:nvPr/>
          </p:nvSpPr>
          <p:spPr bwMode="gray">
            <a:xfrm>
              <a:off x="6695868" y="2729469"/>
              <a:ext cx="4649288" cy="4128530"/>
            </a:xfrm>
            <a:custGeom>
              <a:avLst/>
              <a:gdLst>
                <a:gd name="connsiteX0" fmla="*/ 2324644 w 4649288"/>
                <a:gd name="connsiteY0" fmla="*/ 0 h 4128530"/>
                <a:gd name="connsiteX1" fmla="*/ 4649288 w 4649288"/>
                <a:gd name="connsiteY1" fmla="*/ 2324644 h 4128530"/>
                <a:gd name="connsiteX2" fmla="*/ 3803333 w 4649288"/>
                <a:gd name="connsiteY2" fmla="*/ 4118452 h 4128530"/>
                <a:gd name="connsiteX3" fmla="*/ 3789856 w 4649288"/>
                <a:gd name="connsiteY3" fmla="*/ 4128530 h 4128530"/>
                <a:gd name="connsiteX4" fmla="*/ 859432 w 4649288"/>
                <a:gd name="connsiteY4" fmla="*/ 4128530 h 4128530"/>
                <a:gd name="connsiteX5" fmla="*/ 845955 w 4649288"/>
                <a:gd name="connsiteY5" fmla="*/ 4118452 h 4128530"/>
                <a:gd name="connsiteX6" fmla="*/ 0 w 4649288"/>
                <a:gd name="connsiteY6" fmla="*/ 2324644 h 4128530"/>
                <a:gd name="connsiteX7" fmla="*/ 2324644 w 4649288"/>
                <a:gd name="connsiteY7" fmla="*/ 0 h 412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28530">
                  <a:moveTo>
                    <a:pt x="2324644" y="0"/>
                  </a:moveTo>
                  <a:cubicBezTo>
                    <a:pt x="3608509" y="0"/>
                    <a:pt x="4649288" y="1040779"/>
                    <a:pt x="4649288" y="2324644"/>
                  </a:cubicBezTo>
                  <a:cubicBezTo>
                    <a:pt x="4649288" y="3046818"/>
                    <a:pt x="4319979" y="3692078"/>
                    <a:pt x="3803333" y="4118452"/>
                  </a:cubicBezTo>
                  <a:lnTo>
                    <a:pt x="3789856" y="4128530"/>
                  </a:lnTo>
                  <a:lnTo>
                    <a:pt x="859432" y="4128530"/>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5FBEDBB-C4D9-4F4B-9E19-6DB23FCBA886}"/>
                </a:ext>
              </a:extLst>
            </p:cNvPr>
            <p:cNvSpPr/>
            <p:nvPr/>
          </p:nvSpPr>
          <p:spPr bwMode="gray">
            <a:xfrm>
              <a:off x="6270155" y="2303757"/>
              <a:ext cx="5500714" cy="4554242"/>
            </a:xfrm>
            <a:custGeom>
              <a:avLst/>
              <a:gdLst>
                <a:gd name="connsiteX0" fmla="*/ 2750357 w 5500714"/>
                <a:gd name="connsiteY0" fmla="*/ 0 h 4554242"/>
                <a:gd name="connsiteX1" fmla="*/ 5500714 w 5500714"/>
                <a:gd name="connsiteY1" fmla="*/ 2750357 h 4554242"/>
                <a:gd name="connsiteX2" fmla="*/ 4872666 w 5500714"/>
                <a:gd name="connsiteY2" fmla="*/ 4499840 h 4554242"/>
                <a:gd name="connsiteX3" fmla="*/ 4823222 w 5500714"/>
                <a:gd name="connsiteY3" fmla="*/ 4554242 h 4554242"/>
                <a:gd name="connsiteX4" fmla="*/ 677493 w 5500714"/>
                <a:gd name="connsiteY4" fmla="*/ 4554242 h 4554242"/>
                <a:gd name="connsiteX5" fmla="*/ 628048 w 5500714"/>
                <a:gd name="connsiteY5" fmla="*/ 4499840 h 4554242"/>
                <a:gd name="connsiteX6" fmla="*/ 0 w 5500714"/>
                <a:gd name="connsiteY6" fmla="*/ 2750357 h 4554242"/>
                <a:gd name="connsiteX7" fmla="*/ 2750357 w 5500714"/>
                <a:gd name="connsiteY7" fmla="*/ 0 h 455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54242">
                  <a:moveTo>
                    <a:pt x="2750357" y="0"/>
                  </a:moveTo>
                  <a:cubicBezTo>
                    <a:pt x="4269337" y="0"/>
                    <a:pt x="5500714" y="1231377"/>
                    <a:pt x="5500714" y="2750357"/>
                  </a:cubicBezTo>
                  <a:cubicBezTo>
                    <a:pt x="5500714" y="3414911"/>
                    <a:pt x="5265021" y="4024416"/>
                    <a:pt x="4872666" y="4499840"/>
                  </a:cubicBezTo>
                  <a:lnTo>
                    <a:pt x="4823222" y="4554242"/>
                  </a:lnTo>
                  <a:lnTo>
                    <a:pt x="677493" y="4554242"/>
                  </a:lnTo>
                  <a:lnTo>
                    <a:pt x="628048" y="4499840"/>
                  </a:lnTo>
                  <a:cubicBezTo>
                    <a:pt x="235694"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3646E905-818F-41CC-B8C9-E5C22C4664DB}"/>
                </a:ext>
              </a:extLst>
            </p:cNvPr>
            <p:cNvSpPr/>
            <p:nvPr/>
          </p:nvSpPr>
          <p:spPr bwMode="gray">
            <a:xfrm rot="5400000">
              <a:off x="5180062" y="3837504"/>
              <a:ext cx="4254723" cy="1786267"/>
            </a:xfrm>
            <a:custGeom>
              <a:avLst/>
              <a:gdLst>
                <a:gd name="connsiteX0" fmla="*/ 0 w 4254723"/>
                <a:gd name="connsiteY0" fmla="*/ 64456 h 1786267"/>
                <a:gd name="connsiteX1" fmla="*/ 178619 w 4254723"/>
                <a:gd name="connsiteY1" fmla="*/ 0 h 1786267"/>
                <a:gd name="connsiteX2" fmla="*/ 3256970 w 4254723"/>
                <a:gd name="connsiteY2" fmla="*/ 1457205 h 1786267"/>
                <a:gd name="connsiteX3" fmla="*/ 4241917 w 4254723"/>
                <a:gd name="connsiteY3" fmla="*/ 801624 h 1786267"/>
                <a:gd name="connsiteX4" fmla="*/ 4254723 w 4254723"/>
                <a:gd name="connsiteY4" fmla="*/ 786007 h 1786267"/>
                <a:gd name="connsiteX5" fmla="*/ 4254723 w 4254723"/>
                <a:gd name="connsiteY5" fmla="*/ 1057589 h 1786267"/>
                <a:gd name="connsiteX6" fmla="*/ 4204974 w 4254723"/>
                <a:gd name="connsiteY6" fmla="*/ 1107534 h 1786267"/>
                <a:gd name="connsiteX7" fmla="*/ 3320338 w 4254723"/>
                <a:gd name="connsiteY7" fmla="*/ 1636210 h 1786267"/>
                <a:gd name="connsiteX8" fmla="*/ 0 w 4254723"/>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723" h="1786267">
                  <a:moveTo>
                    <a:pt x="0" y="64456"/>
                  </a:moveTo>
                  <a:lnTo>
                    <a:pt x="178619" y="0"/>
                  </a:lnTo>
                  <a:cubicBezTo>
                    <a:pt x="629523" y="1249523"/>
                    <a:pt x="2004730" y="1900507"/>
                    <a:pt x="3256970" y="1457205"/>
                  </a:cubicBezTo>
                  <a:cubicBezTo>
                    <a:pt x="3648295" y="1318673"/>
                    <a:pt x="3981718" y="1089524"/>
                    <a:pt x="4241917" y="801624"/>
                  </a:cubicBezTo>
                  <a:lnTo>
                    <a:pt x="4254723" y="786007"/>
                  </a:lnTo>
                  <a:lnTo>
                    <a:pt x="4254723" y="1057589"/>
                  </a:lnTo>
                  <a:lnTo>
                    <a:pt x="4204974" y="1107534"/>
                  </a:lnTo>
                  <a:cubicBezTo>
                    <a:pt x="3955707" y="1334581"/>
                    <a:pt x="3658007" y="1516673"/>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Title 11">
            <a:extLst>
              <a:ext uri="{FF2B5EF4-FFF2-40B4-BE49-F238E27FC236}">
                <a16:creationId xmlns:a16="http://schemas.microsoft.com/office/drawing/2014/main" id="{93E2B777-693C-403B-BA49-876AFB550115}"/>
              </a:ext>
            </a:extLst>
          </p:cNvPr>
          <p:cNvSpPr>
            <a:spLocks noGrp="1"/>
          </p:cNvSpPr>
          <p:nvPr userDrawn="1">
            <p:ph type="ctrTitle" hasCustomPrompt="1"/>
          </p:nvPr>
        </p:nvSpPr>
        <p:spPr bwMode="gray">
          <a:xfrm>
            <a:off x="6828427" y="2865569"/>
            <a:ext cx="4320000" cy="4008472"/>
          </a:xfrm>
          <a:custGeom>
            <a:avLst/>
            <a:gdLst>
              <a:gd name="connsiteX0" fmla="*/ 2160000 w 4320000"/>
              <a:gd name="connsiteY0" fmla="*/ 0 h 4008472"/>
              <a:gd name="connsiteX1" fmla="*/ 4320000 w 4320000"/>
              <a:gd name="connsiteY1" fmla="*/ 2195623 h 4008472"/>
              <a:gd name="connsiteX2" fmla="*/ 3533961 w 4320000"/>
              <a:gd name="connsiteY2" fmla="*/ 3889873 h 4008472"/>
              <a:gd name="connsiteX3" fmla="*/ 3377933 w 4320000"/>
              <a:gd name="connsiteY3" fmla="*/ 4008472 h 4008472"/>
              <a:gd name="connsiteX4" fmla="*/ 942067 w 4320000"/>
              <a:gd name="connsiteY4" fmla="*/ 4008472 h 4008472"/>
              <a:gd name="connsiteX5" fmla="*/ 786040 w 4320000"/>
              <a:gd name="connsiteY5" fmla="*/ 3889873 h 4008472"/>
              <a:gd name="connsiteX6" fmla="*/ 0 w 4320000"/>
              <a:gd name="connsiteY6" fmla="*/ 2195623 h 4008472"/>
              <a:gd name="connsiteX7" fmla="*/ 2160000 w 4320000"/>
              <a:gd name="connsiteY7" fmla="*/ 0 h 40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08472">
                <a:moveTo>
                  <a:pt x="2160000" y="0"/>
                </a:moveTo>
                <a:cubicBezTo>
                  <a:pt x="3352935" y="0"/>
                  <a:pt x="4320000" y="983014"/>
                  <a:pt x="4320000" y="2195623"/>
                </a:cubicBezTo>
                <a:cubicBezTo>
                  <a:pt x="4320000" y="2877716"/>
                  <a:pt x="4014015" y="3487163"/>
                  <a:pt x="3533961" y="3889873"/>
                </a:cubicBezTo>
                <a:lnTo>
                  <a:pt x="3377933" y="4008472"/>
                </a:lnTo>
                <a:lnTo>
                  <a:pt x="942067" y="4008472"/>
                </a:lnTo>
                <a:lnTo>
                  <a:pt x="786040" y="3889873"/>
                </a:lnTo>
                <a:cubicBezTo>
                  <a:pt x="305986" y="3487163"/>
                  <a:pt x="0" y="2877716"/>
                  <a:pt x="0" y="2195623"/>
                </a:cubicBezTo>
                <a:cubicBezTo>
                  <a:pt x="0" y="983014"/>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Tree>
    <p:extLst>
      <p:ext uri="{BB962C8B-B14F-4D97-AF65-F5344CB8AC3E}">
        <p14:creationId xmlns:p14="http://schemas.microsoft.com/office/powerpoint/2010/main" val="23227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068783"/>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3959099"/>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5" name="Text Placeholder 19">
            <a:extLst>
              <a:ext uri="{FF2B5EF4-FFF2-40B4-BE49-F238E27FC236}">
                <a16:creationId xmlns:a16="http://schemas.microsoft.com/office/drawing/2014/main" id="{894633C9-032B-4B8B-B5EE-23C808B76780}"/>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66" name="Text Placeholder 20">
            <a:extLst>
              <a:ext uri="{FF2B5EF4-FFF2-40B4-BE49-F238E27FC236}">
                <a16:creationId xmlns:a16="http://schemas.microsoft.com/office/drawing/2014/main" id="{F7C04D23-53FF-41BE-9296-B527709B10EC}"/>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67" name="Text Placeholder 21">
            <a:extLst>
              <a:ext uri="{FF2B5EF4-FFF2-40B4-BE49-F238E27FC236}">
                <a16:creationId xmlns:a16="http://schemas.microsoft.com/office/drawing/2014/main" id="{3BE75BA5-48AE-488D-834E-3BA9B4A285BB}"/>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68" name="Text Placeholder 22">
            <a:extLst>
              <a:ext uri="{FF2B5EF4-FFF2-40B4-BE49-F238E27FC236}">
                <a16:creationId xmlns:a16="http://schemas.microsoft.com/office/drawing/2014/main" id="{DAB44C58-0D13-4C9E-8622-92B4A2150337}"/>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69" name="Text Placeholder 23">
            <a:extLst>
              <a:ext uri="{FF2B5EF4-FFF2-40B4-BE49-F238E27FC236}">
                <a16:creationId xmlns:a16="http://schemas.microsoft.com/office/drawing/2014/main" id="{CDA66145-3A7F-4EB8-BD5E-45E00E191C7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5" name="Picture Placeholder 4">
            <a:extLst>
              <a:ext uri="{FF2B5EF4-FFF2-40B4-BE49-F238E27FC236}">
                <a16:creationId xmlns:a16="http://schemas.microsoft.com/office/drawing/2014/main" id="{2750E419-3ED5-42DD-A8ED-CDFEAD1E22D2}"/>
              </a:ext>
            </a:extLst>
          </p:cNvPr>
          <p:cNvSpPr>
            <a:spLocks noGrp="1"/>
          </p:cNvSpPr>
          <p:nvPr>
            <p:ph type="pic" sz="quarter" idx="11"/>
          </p:nvPr>
        </p:nvSpPr>
        <p:spPr>
          <a:xfrm>
            <a:off x="0" y="2750"/>
            <a:ext cx="12192000" cy="3428999"/>
          </a:xfrm>
        </p:spPr>
        <p:txBody>
          <a:bodyPr/>
          <a:lstStyle/>
          <a:p>
            <a:r>
              <a:rPr lang="en-US"/>
              <a:t>Click icon to add picture</a:t>
            </a:r>
            <a:endParaRPr lang="en-GB"/>
          </a:p>
        </p:txBody>
      </p:sp>
      <p:sp>
        <p:nvSpPr>
          <p:cNvPr id="76" name="Text Placeholder 26">
            <a:extLst>
              <a:ext uri="{FF2B5EF4-FFF2-40B4-BE49-F238E27FC236}">
                <a16:creationId xmlns:a16="http://schemas.microsoft.com/office/drawing/2014/main" id="{2ACBE303-DC5F-4D0F-AC29-EC340EAF4DBC}"/>
              </a:ext>
            </a:extLst>
          </p:cNvPr>
          <p:cNvSpPr>
            <a:spLocks noGrp="1"/>
          </p:cNvSpPr>
          <p:nvPr>
            <p:ph type="body" sz="quarter" idx="10" hasCustomPrompt="1"/>
          </p:nvPr>
        </p:nvSpPr>
        <p:spPr>
          <a:xfrm>
            <a:off x="413999" y="3561751"/>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Tree>
    <p:extLst>
      <p:ext uri="{BB962C8B-B14F-4D97-AF65-F5344CB8AC3E}">
        <p14:creationId xmlns:p14="http://schemas.microsoft.com/office/powerpoint/2010/main" val="364918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2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068783"/>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3959099"/>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1" name="Picture Placeholder 28">
            <a:extLst>
              <a:ext uri="{FF2B5EF4-FFF2-40B4-BE49-F238E27FC236}">
                <a16:creationId xmlns:a16="http://schemas.microsoft.com/office/drawing/2014/main" id="{EB99FB74-ADF7-498B-92A2-35A352163DC0}"/>
              </a:ext>
            </a:extLst>
          </p:cNvPr>
          <p:cNvSpPr>
            <a:spLocks noGrp="1"/>
          </p:cNvSpPr>
          <p:nvPr>
            <p:ph type="pic" sz="quarter" idx="58" hasCustomPrompt="1"/>
          </p:nvPr>
        </p:nvSpPr>
        <p:spPr>
          <a:xfrm>
            <a:off x="6328380" y="4059595"/>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52" name="Group 51">
            <a:extLst>
              <a:ext uri="{FF2B5EF4-FFF2-40B4-BE49-F238E27FC236}">
                <a16:creationId xmlns:a16="http://schemas.microsoft.com/office/drawing/2014/main" id="{141B0544-A77C-46B0-9A0D-406B680F46A0}"/>
              </a:ext>
            </a:extLst>
          </p:cNvPr>
          <p:cNvGrpSpPr/>
          <p:nvPr userDrawn="1"/>
        </p:nvGrpSpPr>
        <p:grpSpPr>
          <a:xfrm>
            <a:off x="6178377" y="3949911"/>
            <a:ext cx="1800000" cy="1800000"/>
            <a:chOff x="3468862" y="3644763"/>
            <a:chExt cx="2952678" cy="2952678"/>
          </a:xfrm>
        </p:grpSpPr>
        <p:sp>
          <p:nvSpPr>
            <p:cNvPr id="53" name="Oval 52">
              <a:extLst>
                <a:ext uri="{FF2B5EF4-FFF2-40B4-BE49-F238E27FC236}">
                  <a16:creationId xmlns:a16="http://schemas.microsoft.com/office/drawing/2014/main" id="{EA0346C5-04E5-4AA9-838B-13A41B2DA914}"/>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A0A8BDE6-F57E-48C5-ADE0-84F9020843D0}"/>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5" name="Text Placeholder 19">
            <a:extLst>
              <a:ext uri="{FF2B5EF4-FFF2-40B4-BE49-F238E27FC236}">
                <a16:creationId xmlns:a16="http://schemas.microsoft.com/office/drawing/2014/main" id="{894633C9-032B-4B8B-B5EE-23C808B76780}"/>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66" name="Text Placeholder 20">
            <a:extLst>
              <a:ext uri="{FF2B5EF4-FFF2-40B4-BE49-F238E27FC236}">
                <a16:creationId xmlns:a16="http://schemas.microsoft.com/office/drawing/2014/main" id="{F7C04D23-53FF-41BE-9296-B527709B10EC}"/>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67" name="Text Placeholder 21">
            <a:extLst>
              <a:ext uri="{FF2B5EF4-FFF2-40B4-BE49-F238E27FC236}">
                <a16:creationId xmlns:a16="http://schemas.microsoft.com/office/drawing/2014/main" id="{3BE75BA5-48AE-488D-834E-3BA9B4A285BB}"/>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68" name="Text Placeholder 22">
            <a:extLst>
              <a:ext uri="{FF2B5EF4-FFF2-40B4-BE49-F238E27FC236}">
                <a16:creationId xmlns:a16="http://schemas.microsoft.com/office/drawing/2014/main" id="{DAB44C58-0D13-4C9E-8622-92B4A2150337}"/>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69" name="Text Placeholder 23">
            <a:extLst>
              <a:ext uri="{FF2B5EF4-FFF2-40B4-BE49-F238E27FC236}">
                <a16:creationId xmlns:a16="http://schemas.microsoft.com/office/drawing/2014/main" id="{CDA66145-3A7F-4EB8-BD5E-45E00E191C7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5" name="Picture Placeholder 4">
            <a:extLst>
              <a:ext uri="{FF2B5EF4-FFF2-40B4-BE49-F238E27FC236}">
                <a16:creationId xmlns:a16="http://schemas.microsoft.com/office/drawing/2014/main" id="{2750E419-3ED5-42DD-A8ED-CDFEAD1E22D2}"/>
              </a:ext>
            </a:extLst>
          </p:cNvPr>
          <p:cNvSpPr>
            <a:spLocks noGrp="1"/>
          </p:cNvSpPr>
          <p:nvPr>
            <p:ph type="pic" sz="quarter" idx="11"/>
          </p:nvPr>
        </p:nvSpPr>
        <p:spPr>
          <a:xfrm>
            <a:off x="0" y="2750"/>
            <a:ext cx="12192000" cy="3428999"/>
          </a:xfrm>
        </p:spPr>
        <p:txBody>
          <a:bodyPr/>
          <a:lstStyle/>
          <a:p>
            <a:r>
              <a:rPr lang="en-US"/>
              <a:t>Click icon to add picture</a:t>
            </a:r>
            <a:endParaRPr lang="en-GB"/>
          </a:p>
        </p:txBody>
      </p:sp>
      <p:sp>
        <p:nvSpPr>
          <p:cNvPr id="76" name="Text Placeholder 26">
            <a:extLst>
              <a:ext uri="{FF2B5EF4-FFF2-40B4-BE49-F238E27FC236}">
                <a16:creationId xmlns:a16="http://schemas.microsoft.com/office/drawing/2014/main" id="{2ACBE303-DC5F-4D0F-AC29-EC340EAF4DBC}"/>
              </a:ext>
            </a:extLst>
          </p:cNvPr>
          <p:cNvSpPr>
            <a:spLocks noGrp="1"/>
          </p:cNvSpPr>
          <p:nvPr>
            <p:ph type="body" sz="quarter" idx="10" hasCustomPrompt="1"/>
          </p:nvPr>
        </p:nvSpPr>
        <p:spPr>
          <a:xfrm>
            <a:off x="413999" y="3561751"/>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
        <p:nvSpPr>
          <p:cNvPr id="77" name="Text Placeholder 19">
            <a:extLst>
              <a:ext uri="{FF2B5EF4-FFF2-40B4-BE49-F238E27FC236}">
                <a16:creationId xmlns:a16="http://schemas.microsoft.com/office/drawing/2014/main" id="{7D0D0950-7192-4A56-86E3-6B04E660116F}"/>
              </a:ext>
            </a:extLst>
          </p:cNvPr>
          <p:cNvSpPr>
            <a:spLocks noGrp="1"/>
          </p:cNvSpPr>
          <p:nvPr>
            <p:ph type="body" sz="quarter" idx="74" hasCustomPrompt="1"/>
          </p:nvPr>
        </p:nvSpPr>
        <p:spPr>
          <a:xfrm>
            <a:off x="8113415" y="492768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dirty="0"/>
            </a:lvl1pPr>
          </a:lstStyle>
          <a:p>
            <a:pPr marL="285744" marR="0" lvl="0" indent="-285744" algn="l" defTabSz="1219140" rtl="0" eaLnBrk="1" fontAlgn="auto" latinLnBrk="0" hangingPunct="1">
              <a:lnSpc>
                <a:spcPct val="100000"/>
              </a:lnSpc>
              <a:spcBef>
                <a:spcPts val="400"/>
              </a:spcBef>
              <a:spcAft>
                <a:spcPts val="0"/>
              </a:spcAft>
              <a:buClrTx/>
              <a:buSzTx/>
              <a:tabLst/>
              <a:defRPr/>
            </a:pPr>
            <a:r>
              <a:rPr lang="en-GB"/>
              <a:t>Insert  email address</a:t>
            </a:r>
          </a:p>
        </p:txBody>
      </p:sp>
      <p:sp>
        <p:nvSpPr>
          <p:cNvPr id="78" name="Text Placeholder 20">
            <a:extLst>
              <a:ext uri="{FF2B5EF4-FFF2-40B4-BE49-F238E27FC236}">
                <a16:creationId xmlns:a16="http://schemas.microsoft.com/office/drawing/2014/main" id="{9AF1173D-664A-4399-8306-61C767DEB0FD}"/>
              </a:ext>
            </a:extLst>
          </p:cNvPr>
          <p:cNvSpPr>
            <a:spLocks noGrp="1"/>
          </p:cNvSpPr>
          <p:nvPr>
            <p:ph type="body" sz="quarter" idx="75" hasCustomPrompt="1"/>
          </p:nvPr>
        </p:nvSpPr>
        <p:spPr>
          <a:xfrm>
            <a:off x="8113414" y="4640286"/>
            <a:ext cx="3648405" cy="233619"/>
          </a:xfrm>
        </p:spPr>
        <p:txBody>
          <a:bodyPr anchor="ctr" anchorCtr="0">
            <a:normAutofit/>
          </a:bodyPr>
          <a:lstStyle>
            <a:lvl1pPr marL="0" indent="0">
              <a:buNone/>
              <a:defRPr sz="1400"/>
            </a:lvl1pPr>
          </a:lstStyle>
          <a:p>
            <a:r>
              <a:rPr lang="en-GB"/>
              <a:t>Insert job title</a:t>
            </a:r>
          </a:p>
        </p:txBody>
      </p:sp>
      <p:sp>
        <p:nvSpPr>
          <p:cNvPr id="79" name="Text Placeholder 21">
            <a:extLst>
              <a:ext uri="{FF2B5EF4-FFF2-40B4-BE49-F238E27FC236}">
                <a16:creationId xmlns:a16="http://schemas.microsoft.com/office/drawing/2014/main" id="{0DB12E90-67B1-40B4-AFAA-8E50A5A93E1B}"/>
              </a:ext>
            </a:extLst>
          </p:cNvPr>
          <p:cNvSpPr>
            <a:spLocks noGrp="1"/>
          </p:cNvSpPr>
          <p:nvPr>
            <p:ph type="body" sz="quarter" idx="76" hasCustomPrompt="1"/>
          </p:nvPr>
        </p:nvSpPr>
        <p:spPr>
          <a:xfrm>
            <a:off x="8113414" y="411328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0" name="Text Placeholder 22">
            <a:extLst>
              <a:ext uri="{FF2B5EF4-FFF2-40B4-BE49-F238E27FC236}">
                <a16:creationId xmlns:a16="http://schemas.microsoft.com/office/drawing/2014/main" id="{6FC1FC69-19DF-41B0-8674-23FD480F36A4}"/>
              </a:ext>
            </a:extLst>
          </p:cNvPr>
          <p:cNvSpPr>
            <a:spLocks noGrp="1"/>
          </p:cNvSpPr>
          <p:nvPr>
            <p:ph type="body" sz="quarter" idx="77" hasCustomPrompt="1"/>
          </p:nvPr>
        </p:nvSpPr>
        <p:spPr>
          <a:xfrm>
            <a:off x="8113414" y="523333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1" name="Text Placeholder 23">
            <a:extLst>
              <a:ext uri="{FF2B5EF4-FFF2-40B4-BE49-F238E27FC236}">
                <a16:creationId xmlns:a16="http://schemas.microsoft.com/office/drawing/2014/main" id="{6EC93967-67C7-41B1-B00B-2119B393A50C}"/>
              </a:ext>
            </a:extLst>
          </p:cNvPr>
          <p:cNvSpPr>
            <a:spLocks noGrp="1"/>
          </p:cNvSpPr>
          <p:nvPr>
            <p:ph type="body" sz="quarter" idx="78" hasCustomPrompt="1"/>
          </p:nvPr>
        </p:nvSpPr>
        <p:spPr>
          <a:xfrm>
            <a:off x="8113520" y="553546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Tree>
    <p:extLst>
      <p:ext uri="{BB962C8B-B14F-4D97-AF65-F5344CB8AC3E}">
        <p14:creationId xmlns:p14="http://schemas.microsoft.com/office/powerpoint/2010/main" val="2291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ntacts">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9" name="Picture Placeholder 28">
            <a:extLst>
              <a:ext uri="{FF2B5EF4-FFF2-40B4-BE49-F238E27FC236}">
                <a16:creationId xmlns:a16="http://schemas.microsoft.com/office/drawing/2014/main" id="{4E0DC175-F1CC-4218-83BB-11691F315A79}"/>
              </a:ext>
            </a:extLst>
          </p:cNvPr>
          <p:cNvSpPr>
            <a:spLocks noGrp="1"/>
          </p:cNvSpPr>
          <p:nvPr>
            <p:ph type="pic" sz="quarter" idx="11" hasCustomPrompt="1"/>
          </p:nvPr>
        </p:nvSpPr>
        <p:spPr>
          <a:xfrm>
            <a:off x="564003" y="2037360"/>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 name="Group 1">
            <a:extLst>
              <a:ext uri="{FF2B5EF4-FFF2-40B4-BE49-F238E27FC236}">
                <a16:creationId xmlns:a16="http://schemas.microsoft.com/office/drawing/2014/main" id="{B4B1FC86-91BE-4DAD-B819-C4DFE387E4EE}"/>
              </a:ext>
            </a:extLst>
          </p:cNvPr>
          <p:cNvGrpSpPr/>
          <p:nvPr userDrawn="1"/>
        </p:nvGrpSpPr>
        <p:grpSpPr>
          <a:xfrm>
            <a:off x="413999" y="1927676"/>
            <a:ext cx="1800000" cy="1800000"/>
            <a:chOff x="3468862" y="3644763"/>
            <a:chExt cx="2952678" cy="2952678"/>
          </a:xfrm>
        </p:grpSpPr>
        <p:sp>
          <p:nvSpPr>
            <p:cNvPr id="31" name="Oval 30">
              <a:extLst>
                <a:ext uri="{FF2B5EF4-FFF2-40B4-BE49-F238E27FC236}">
                  <a16:creationId xmlns:a16="http://schemas.microsoft.com/office/drawing/2014/main" id="{1153E543-5EF3-4EFA-A544-0AC7CB5CF1FF}"/>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C27BE627-9B58-4FA7-9769-4D7FA981EF8C}"/>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3" name="Picture Placeholder 28">
            <a:extLst>
              <a:ext uri="{FF2B5EF4-FFF2-40B4-BE49-F238E27FC236}">
                <a16:creationId xmlns:a16="http://schemas.microsoft.com/office/drawing/2014/main" id="{C248B4BC-4CF2-4256-A1EA-8AE15426CADC}"/>
              </a:ext>
            </a:extLst>
          </p:cNvPr>
          <p:cNvSpPr>
            <a:spLocks noGrp="1"/>
          </p:cNvSpPr>
          <p:nvPr>
            <p:ph type="pic" sz="quarter" idx="46" hasCustomPrompt="1"/>
          </p:nvPr>
        </p:nvSpPr>
        <p:spPr>
          <a:xfrm>
            <a:off x="6287577" y="2028172"/>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35" name="Group 34">
            <a:extLst>
              <a:ext uri="{FF2B5EF4-FFF2-40B4-BE49-F238E27FC236}">
                <a16:creationId xmlns:a16="http://schemas.microsoft.com/office/drawing/2014/main" id="{875DA035-6F7F-4ED7-9758-22EE76E6F527}"/>
              </a:ext>
            </a:extLst>
          </p:cNvPr>
          <p:cNvGrpSpPr/>
          <p:nvPr userDrawn="1"/>
        </p:nvGrpSpPr>
        <p:grpSpPr>
          <a:xfrm>
            <a:off x="6137575" y="1918488"/>
            <a:ext cx="1800000" cy="1800000"/>
            <a:chOff x="3468862" y="3644763"/>
            <a:chExt cx="2952678" cy="2952678"/>
          </a:xfrm>
        </p:grpSpPr>
        <p:sp>
          <p:nvSpPr>
            <p:cNvPr id="36" name="Oval 35">
              <a:extLst>
                <a:ext uri="{FF2B5EF4-FFF2-40B4-BE49-F238E27FC236}">
                  <a16:creationId xmlns:a16="http://schemas.microsoft.com/office/drawing/2014/main" id="{8B92CFDD-0754-4B00-90C6-4E647B92DC74}"/>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7" name="Block Arc 36">
              <a:extLst>
                <a:ext uri="{FF2B5EF4-FFF2-40B4-BE49-F238E27FC236}">
                  <a16:creationId xmlns:a16="http://schemas.microsoft.com/office/drawing/2014/main" id="{875B8F98-B5CF-4609-A4B2-9F0F82E3A74C}"/>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2" name="Picture Placeholder 28">
            <a:extLst>
              <a:ext uri="{FF2B5EF4-FFF2-40B4-BE49-F238E27FC236}">
                <a16:creationId xmlns:a16="http://schemas.microsoft.com/office/drawing/2014/main" id="{6D9643CE-DAC0-4E3E-A4C5-9408392D3756}"/>
              </a:ext>
            </a:extLst>
          </p:cNvPr>
          <p:cNvSpPr>
            <a:spLocks noGrp="1"/>
          </p:cNvSpPr>
          <p:nvPr>
            <p:ph type="pic" sz="quarter" idx="57" hasCustomPrompt="1"/>
          </p:nvPr>
        </p:nvSpPr>
        <p:spPr>
          <a:xfrm>
            <a:off x="604805" y="4212004"/>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8" name="Group 47">
            <a:extLst>
              <a:ext uri="{FF2B5EF4-FFF2-40B4-BE49-F238E27FC236}">
                <a16:creationId xmlns:a16="http://schemas.microsoft.com/office/drawing/2014/main" id="{ACE12026-DB0F-403E-B5AD-76F757114943}"/>
              </a:ext>
            </a:extLst>
          </p:cNvPr>
          <p:cNvGrpSpPr/>
          <p:nvPr userDrawn="1"/>
        </p:nvGrpSpPr>
        <p:grpSpPr>
          <a:xfrm>
            <a:off x="454803" y="4102320"/>
            <a:ext cx="1800000" cy="1800000"/>
            <a:chOff x="3468862" y="3644763"/>
            <a:chExt cx="2952678" cy="2952678"/>
          </a:xfrm>
        </p:grpSpPr>
        <p:sp>
          <p:nvSpPr>
            <p:cNvPr id="49" name="Oval 48">
              <a:extLst>
                <a:ext uri="{FF2B5EF4-FFF2-40B4-BE49-F238E27FC236}">
                  <a16:creationId xmlns:a16="http://schemas.microsoft.com/office/drawing/2014/main" id="{CCCE6C93-765A-4954-A856-9936EA2EB32B}"/>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C00F82C9-3B6E-458E-BBC1-63B23F9F5E81}"/>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1" name="Picture Placeholder 28">
            <a:extLst>
              <a:ext uri="{FF2B5EF4-FFF2-40B4-BE49-F238E27FC236}">
                <a16:creationId xmlns:a16="http://schemas.microsoft.com/office/drawing/2014/main" id="{EB99FB74-ADF7-498B-92A2-35A352163DC0}"/>
              </a:ext>
            </a:extLst>
          </p:cNvPr>
          <p:cNvSpPr>
            <a:spLocks noGrp="1"/>
          </p:cNvSpPr>
          <p:nvPr>
            <p:ph type="pic" sz="quarter" idx="58" hasCustomPrompt="1"/>
          </p:nvPr>
        </p:nvSpPr>
        <p:spPr>
          <a:xfrm>
            <a:off x="6328380" y="4202816"/>
            <a:ext cx="1548000" cy="154800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52" name="Group 51">
            <a:extLst>
              <a:ext uri="{FF2B5EF4-FFF2-40B4-BE49-F238E27FC236}">
                <a16:creationId xmlns:a16="http://schemas.microsoft.com/office/drawing/2014/main" id="{141B0544-A77C-46B0-9A0D-406B680F46A0}"/>
              </a:ext>
            </a:extLst>
          </p:cNvPr>
          <p:cNvGrpSpPr/>
          <p:nvPr userDrawn="1"/>
        </p:nvGrpSpPr>
        <p:grpSpPr>
          <a:xfrm>
            <a:off x="6178377" y="4093132"/>
            <a:ext cx="1800000" cy="1800000"/>
            <a:chOff x="3468862" y="3644763"/>
            <a:chExt cx="2952678" cy="2952678"/>
          </a:xfrm>
        </p:grpSpPr>
        <p:sp>
          <p:nvSpPr>
            <p:cNvPr id="53" name="Oval 52">
              <a:extLst>
                <a:ext uri="{FF2B5EF4-FFF2-40B4-BE49-F238E27FC236}">
                  <a16:creationId xmlns:a16="http://schemas.microsoft.com/office/drawing/2014/main" id="{EA0346C5-04E5-4AA9-838B-13A41B2DA914}"/>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A0A8BDE6-F57E-48C5-ADE0-84F9020843D0}"/>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4" name="Text Placeholder 26">
            <a:extLst>
              <a:ext uri="{FF2B5EF4-FFF2-40B4-BE49-F238E27FC236}">
                <a16:creationId xmlns:a16="http://schemas.microsoft.com/office/drawing/2014/main" id="{EB2B9B95-CEF9-4866-B57A-DA5275DE3D56}"/>
              </a:ext>
            </a:extLst>
          </p:cNvPr>
          <p:cNvSpPr>
            <a:spLocks noGrp="1"/>
          </p:cNvSpPr>
          <p:nvPr>
            <p:ph type="body" sz="quarter" idx="10" hasCustomPrompt="1"/>
          </p:nvPr>
        </p:nvSpPr>
        <p:spPr>
          <a:xfrm>
            <a:off x="413999" y="1512613"/>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Let’s Connect</a:t>
            </a:r>
            <a:endParaRPr lang="en-GB"/>
          </a:p>
        </p:txBody>
      </p:sp>
      <p:sp>
        <p:nvSpPr>
          <p:cNvPr id="45" name="Picture Placeholder 4">
            <a:extLst>
              <a:ext uri="{FF2B5EF4-FFF2-40B4-BE49-F238E27FC236}">
                <a16:creationId xmlns:a16="http://schemas.microsoft.com/office/drawing/2014/main" id="{A9480374-B7D0-4836-9A0A-B5F868D1A648}"/>
              </a:ext>
            </a:extLst>
          </p:cNvPr>
          <p:cNvSpPr>
            <a:spLocks noGrp="1"/>
          </p:cNvSpPr>
          <p:nvPr>
            <p:ph type="pic" sz="quarter" idx="79"/>
          </p:nvPr>
        </p:nvSpPr>
        <p:spPr>
          <a:xfrm>
            <a:off x="0" y="2750"/>
            <a:ext cx="12192000" cy="1414939"/>
          </a:xfrm>
        </p:spPr>
        <p:txBody>
          <a:bodyPr/>
          <a:lstStyle/>
          <a:p>
            <a:r>
              <a:rPr lang="en-US"/>
              <a:t>Click icon to add picture</a:t>
            </a:r>
            <a:endParaRPr lang="en-GB"/>
          </a:p>
        </p:txBody>
      </p:sp>
      <p:sp>
        <p:nvSpPr>
          <p:cNvPr id="46" name="Text Placeholder 19">
            <a:extLst>
              <a:ext uri="{FF2B5EF4-FFF2-40B4-BE49-F238E27FC236}">
                <a16:creationId xmlns:a16="http://schemas.microsoft.com/office/drawing/2014/main" id="{64F0153C-731A-48A2-8D11-6773AE33DDED}"/>
              </a:ext>
            </a:extLst>
          </p:cNvPr>
          <p:cNvSpPr>
            <a:spLocks noGrp="1"/>
          </p:cNvSpPr>
          <p:nvPr>
            <p:ph type="body" sz="quarter" idx="69" hasCustomPrompt="1"/>
          </p:nvPr>
        </p:nvSpPr>
        <p:spPr>
          <a:xfrm>
            <a:off x="2356837" y="49047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47" name="Text Placeholder 20">
            <a:extLst>
              <a:ext uri="{FF2B5EF4-FFF2-40B4-BE49-F238E27FC236}">
                <a16:creationId xmlns:a16="http://schemas.microsoft.com/office/drawing/2014/main" id="{2CCFD479-E883-4E6F-97DA-46F451D85561}"/>
              </a:ext>
            </a:extLst>
          </p:cNvPr>
          <p:cNvSpPr>
            <a:spLocks noGrp="1"/>
          </p:cNvSpPr>
          <p:nvPr>
            <p:ph type="body" sz="quarter" idx="70" hasCustomPrompt="1"/>
          </p:nvPr>
        </p:nvSpPr>
        <p:spPr>
          <a:xfrm>
            <a:off x="2356835" y="4617396"/>
            <a:ext cx="3648405" cy="233619"/>
          </a:xfrm>
        </p:spPr>
        <p:txBody>
          <a:bodyPr anchor="ctr" anchorCtr="0">
            <a:normAutofit/>
          </a:bodyPr>
          <a:lstStyle>
            <a:lvl1pPr marL="0" indent="0">
              <a:buNone/>
              <a:defRPr sz="1400"/>
            </a:lvl1pPr>
          </a:lstStyle>
          <a:p>
            <a:r>
              <a:rPr lang="en-GB"/>
              <a:t>Insert job title</a:t>
            </a:r>
          </a:p>
        </p:txBody>
      </p:sp>
      <p:sp>
        <p:nvSpPr>
          <p:cNvPr id="55" name="Text Placeholder 21">
            <a:extLst>
              <a:ext uri="{FF2B5EF4-FFF2-40B4-BE49-F238E27FC236}">
                <a16:creationId xmlns:a16="http://schemas.microsoft.com/office/drawing/2014/main" id="{67E238F3-38B9-4D0D-864E-6A9CEB2C9B98}"/>
              </a:ext>
            </a:extLst>
          </p:cNvPr>
          <p:cNvSpPr>
            <a:spLocks noGrp="1"/>
          </p:cNvSpPr>
          <p:nvPr>
            <p:ph type="body" sz="quarter" idx="71" hasCustomPrompt="1"/>
          </p:nvPr>
        </p:nvSpPr>
        <p:spPr>
          <a:xfrm>
            <a:off x="2356835" y="40903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56" name="Text Placeholder 22">
            <a:extLst>
              <a:ext uri="{FF2B5EF4-FFF2-40B4-BE49-F238E27FC236}">
                <a16:creationId xmlns:a16="http://schemas.microsoft.com/office/drawing/2014/main" id="{593EB651-CE6F-4208-8F04-962558A0DF73}"/>
              </a:ext>
            </a:extLst>
          </p:cNvPr>
          <p:cNvSpPr>
            <a:spLocks noGrp="1"/>
          </p:cNvSpPr>
          <p:nvPr>
            <p:ph type="body" sz="quarter" idx="72" hasCustomPrompt="1"/>
          </p:nvPr>
        </p:nvSpPr>
        <p:spPr>
          <a:xfrm>
            <a:off x="2356835" y="52104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57" name="Text Placeholder 23">
            <a:extLst>
              <a:ext uri="{FF2B5EF4-FFF2-40B4-BE49-F238E27FC236}">
                <a16:creationId xmlns:a16="http://schemas.microsoft.com/office/drawing/2014/main" id="{C1C82FBE-A317-4650-9CCE-35B406F59057}"/>
              </a:ext>
            </a:extLst>
          </p:cNvPr>
          <p:cNvSpPr>
            <a:spLocks noGrp="1"/>
          </p:cNvSpPr>
          <p:nvPr>
            <p:ph type="body" sz="quarter" idx="73" hasCustomPrompt="1"/>
          </p:nvPr>
        </p:nvSpPr>
        <p:spPr>
          <a:xfrm>
            <a:off x="2356940" y="55125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58" name="Text Placeholder 19">
            <a:extLst>
              <a:ext uri="{FF2B5EF4-FFF2-40B4-BE49-F238E27FC236}">
                <a16:creationId xmlns:a16="http://schemas.microsoft.com/office/drawing/2014/main" id="{A47B719D-AC8E-463A-8E9B-535B2ACE7010}"/>
              </a:ext>
            </a:extLst>
          </p:cNvPr>
          <p:cNvSpPr>
            <a:spLocks noGrp="1"/>
          </p:cNvSpPr>
          <p:nvPr>
            <p:ph type="body" sz="quarter" idx="74" hasCustomPrompt="1"/>
          </p:nvPr>
        </p:nvSpPr>
        <p:spPr>
          <a:xfrm>
            <a:off x="8113415" y="492768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59" name="Text Placeholder 20">
            <a:extLst>
              <a:ext uri="{FF2B5EF4-FFF2-40B4-BE49-F238E27FC236}">
                <a16:creationId xmlns:a16="http://schemas.microsoft.com/office/drawing/2014/main" id="{59D1F96F-B0BA-4A33-809E-57DAFB850AA7}"/>
              </a:ext>
            </a:extLst>
          </p:cNvPr>
          <p:cNvSpPr>
            <a:spLocks noGrp="1"/>
          </p:cNvSpPr>
          <p:nvPr>
            <p:ph type="body" sz="quarter" idx="75" hasCustomPrompt="1"/>
          </p:nvPr>
        </p:nvSpPr>
        <p:spPr>
          <a:xfrm>
            <a:off x="8113414" y="4640286"/>
            <a:ext cx="3648405" cy="233619"/>
          </a:xfrm>
        </p:spPr>
        <p:txBody>
          <a:bodyPr anchor="ctr" anchorCtr="0">
            <a:normAutofit/>
          </a:bodyPr>
          <a:lstStyle>
            <a:lvl1pPr marL="0" indent="0">
              <a:buNone/>
              <a:defRPr sz="1400"/>
            </a:lvl1pPr>
          </a:lstStyle>
          <a:p>
            <a:r>
              <a:rPr lang="en-GB"/>
              <a:t>Insert job title</a:t>
            </a:r>
          </a:p>
        </p:txBody>
      </p:sp>
      <p:sp>
        <p:nvSpPr>
          <p:cNvPr id="75" name="Text Placeholder 21">
            <a:extLst>
              <a:ext uri="{FF2B5EF4-FFF2-40B4-BE49-F238E27FC236}">
                <a16:creationId xmlns:a16="http://schemas.microsoft.com/office/drawing/2014/main" id="{61D141A5-C710-4ABD-AD74-24EC1148CFB0}"/>
              </a:ext>
            </a:extLst>
          </p:cNvPr>
          <p:cNvSpPr>
            <a:spLocks noGrp="1"/>
          </p:cNvSpPr>
          <p:nvPr>
            <p:ph type="body" sz="quarter" idx="76" hasCustomPrompt="1"/>
          </p:nvPr>
        </p:nvSpPr>
        <p:spPr>
          <a:xfrm>
            <a:off x="8113414" y="411328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76" name="Text Placeholder 22">
            <a:extLst>
              <a:ext uri="{FF2B5EF4-FFF2-40B4-BE49-F238E27FC236}">
                <a16:creationId xmlns:a16="http://schemas.microsoft.com/office/drawing/2014/main" id="{60D36ED3-5D24-4DC7-82AD-8958DC33FC53}"/>
              </a:ext>
            </a:extLst>
          </p:cNvPr>
          <p:cNvSpPr>
            <a:spLocks noGrp="1"/>
          </p:cNvSpPr>
          <p:nvPr>
            <p:ph type="body" sz="quarter" idx="77" hasCustomPrompt="1"/>
          </p:nvPr>
        </p:nvSpPr>
        <p:spPr>
          <a:xfrm>
            <a:off x="8113414" y="523333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77" name="Text Placeholder 23">
            <a:extLst>
              <a:ext uri="{FF2B5EF4-FFF2-40B4-BE49-F238E27FC236}">
                <a16:creationId xmlns:a16="http://schemas.microsoft.com/office/drawing/2014/main" id="{2343D6F7-5ACE-45C4-A631-3AD23DF2E231}"/>
              </a:ext>
            </a:extLst>
          </p:cNvPr>
          <p:cNvSpPr>
            <a:spLocks noGrp="1"/>
          </p:cNvSpPr>
          <p:nvPr>
            <p:ph type="body" sz="quarter" idx="78" hasCustomPrompt="1"/>
          </p:nvPr>
        </p:nvSpPr>
        <p:spPr>
          <a:xfrm>
            <a:off x="8113520" y="553546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78" name="Text Placeholder 19">
            <a:extLst>
              <a:ext uri="{FF2B5EF4-FFF2-40B4-BE49-F238E27FC236}">
                <a16:creationId xmlns:a16="http://schemas.microsoft.com/office/drawing/2014/main" id="{A553DC56-39C6-44A1-A998-7492F6BA31B9}"/>
              </a:ext>
            </a:extLst>
          </p:cNvPr>
          <p:cNvSpPr>
            <a:spLocks noGrp="1"/>
          </p:cNvSpPr>
          <p:nvPr>
            <p:ph type="body" sz="quarter" idx="80" hasCustomPrompt="1"/>
          </p:nvPr>
        </p:nvSpPr>
        <p:spPr>
          <a:xfrm>
            <a:off x="2344137" y="282199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79" name="Text Placeholder 20">
            <a:extLst>
              <a:ext uri="{FF2B5EF4-FFF2-40B4-BE49-F238E27FC236}">
                <a16:creationId xmlns:a16="http://schemas.microsoft.com/office/drawing/2014/main" id="{F2C8248F-FD38-4383-A565-D46B1CF2EFAC}"/>
              </a:ext>
            </a:extLst>
          </p:cNvPr>
          <p:cNvSpPr>
            <a:spLocks noGrp="1"/>
          </p:cNvSpPr>
          <p:nvPr>
            <p:ph type="body" sz="quarter" idx="81" hasCustomPrompt="1"/>
          </p:nvPr>
        </p:nvSpPr>
        <p:spPr>
          <a:xfrm>
            <a:off x="2344135" y="2534596"/>
            <a:ext cx="3648405" cy="233619"/>
          </a:xfrm>
        </p:spPr>
        <p:txBody>
          <a:bodyPr anchor="ctr" anchorCtr="0">
            <a:normAutofit/>
          </a:bodyPr>
          <a:lstStyle>
            <a:lvl1pPr marL="0" indent="0">
              <a:buNone/>
              <a:defRPr sz="1400"/>
            </a:lvl1pPr>
          </a:lstStyle>
          <a:p>
            <a:r>
              <a:rPr lang="en-GB"/>
              <a:t>Insert job title</a:t>
            </a:r>
          </a:p>
        </p:txBody>
      </p:sp>
      <p:sp>
        <p:nvSpPr>
          <p:cNvPr id="80" name="Text Placeholder 21">
            <a:extLst>
              <a:ext uri="{FF2B5EF4-FFF2-40B4-BE49-F238E27FC236}">
                <a16:creationId xmlns:a16="http://schemas.microsoft.com/office/drawing/2014/main" id="{AEA3AD61-10B1-47E6-93DD-2347119AB213}"/>
              </a:ext>
            </a:extLst>
          </p:cNvPr>
          <p:cNvSpPr>
            <a:spLocks noGrp="1"/>
          </p:cNvSpPr>
          <p:nvPr>
            <p:ph type="body" sz="quarter" idx="82" hasCustomPrompt="1"/>
          </p:nvPr>
        </p:nvSpPr>
        <p:spPr>
          <a:xfrm>
            <a:off x="2344135" y="200759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1" name="Text Placeholder 22">
            <a:extLst>
              <a:ext uri="{FF2B5EF4-FFF2-40B4-BE49-F238E27FC236}">
                <a16:creationId xmlns:a16="http://schemas.microsoft.com/office/drawing/2014/main" id="{58BDB613-D22E-4088-82BD-49C7568F5371}"/>
              </a:ext>
            </a:extLst>
          </p:cNvPr>
          <p:cNvSpPr>
            <a:spLocks noGrp="1"/>
          </p:cNvSpPr>
          <p:nvPr>
            <p:ph type="body" sz="quarter" idx="83" hasCustomPrompt="1"/>
          </p:nvPr>
        </p:nvSpPr>
        <p:spPr>
          <a:xfrm>
            <a:off x="2344135" y="312764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2" name="Text Placeholder 23">
            <a:extLst>
              <a:ext uri="{FF2B5EF4-FFF2-40B4-BE49-F238E27FC236}">
                <a16:creationId xmlns:a16="http://schemas.microsoft.com/office/drawing/2014/main" id="{21A22D2B-3488-4687-A092-DEB7DEABEC60}"/>
              </a:ext>
            </a:extLst>
          </p:cNvPr>
          <p:cNvSpPr>
            <a:spLocks noGrp="1"/>
          </p:cNvSpPr>
          <p:nvPr>
            <p:ph type="body" sz="quarter" idx="84" hasCustomPrompt="1"/>
          </p:nvPr>
        </p:nvSpPr>
        <p:spPr>
          <a:xfrm>
            <a:off x="2344240" y="342977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
        <p:nvSpPr>
          <p:cNvPr id="83" name="Text Placeholder 19">
            <a:extLst>
              <a:ext uri="{FF2B5EF4-FFF2-40B4-BE49-F238E27FC236}">
                <a16:creationId xmlns:a16="http://schemas.microsoft.com/office/drawing/2014/main" id="{BC53C65E-6903-4148-AF4C-8652CC889179}"/>
              </a:ext>
            </a:extLst>
          </p:cNvPr>
          <p:cNvSpPr>
            <a:spLocks noGrp="1"/>
          </p:cNvSpPr>
          <p:nvPr>
            <p:ph type="body" sz="quarter" idx="85" hasCustomPrompt="1"/>
          </p:nvPr>
        </p:nvSpPr>
        <p:spPr>
          <a:xfrm>
            <a:off x="8100715" y="2844881"/>
            <a:ext cx="3648404" cy="233619"/>
          </a:xfr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itchFamily="34" charset="0"/>
              <a:buNone/>
              <a:tabLst/>
              <a:defRPr lang="en-GB" sz="1400" dirty="0"/>
            </a:lvl1pPr>
          </a:lstStyle>
          <a:p>
            <a:pPr marL="0" marR="0" lvl="0" indent="0" algn="l" defTabSz="1219140" rtl="0" eaLnBrk="1" fontAlgn="auto" latinLnBrk="0" hangingPunct="1">
              <a:lnSpc>
                <a:spcPct val="100000"/>
              </a:lnSpc>
              <a:spcBef>
                <a:spcPts val="400"/>
              </a:spcBef>
              <a:spcAft>
                <a:spcPts val="0"/>
              </a:spcAft>
              <a:buClrTx/>
              <a:buSzTx/>
              <a:buFont typeface="Arial" pitchFamily="34" charset="0"/>
              <a:buNone/>
              <a:tabLst/>
              <a:defRPr/>
            </a:pPr>
            <a:r>
              <a:rPr lang="en-GB"/>
              <a:t>Insert  email address</a:t>
            </a:r>
          </a:p>
        </p:txBody>
      </p:sp>
      <p:sp>
        <p:nvSpPr>
          <p:cNvPr id="84" name="Text Placeholder 20">
            <a:extLst>
              <a:ext uri="{FF2B5EF4-FFF2-40B4-BE49-F238E27FC236}">
                <a16:creationId xmlns:a16="http://schemas.microsoft.com/office/drawing/2014/main" id="{F4C6CB05-01F0-424E-8611-E6E39246EC8B}"/>
              </a:ext>
            </a:extLst>
          </p:cNvPr>
          <p:cNvSpPr>
            <a:spLocks noGrp="1"/>
          </p:cNvSpPr>
          <p:nvPr>
            <p:ph type="body" sz="quarter" idx="86" hasCustomPrompt="1"/>
          </p:nvPr>
        </p:nvSpPr>
        <p:spPr>
          <a:xfrm>
            <a:off x="8100714" y="2557486"/>
            <a:ext cx="3648405" cy="233619"/>
          </a:xfrm>
        </p:spPr>
        <p:txBody>
          <a:bodyPr anchor="ctr" anchorCtr="0">
            <a:normAutofit/>
          </a:bodyPr>
          <a:lstStyle>
            <a:lvl1pPr marL="0" indent="0">
              <a:buNone/>
              <a:defRPr sz="1400"/>
            </a:lvl1pPr>
          </a:lstStyle>
          <a:p>
            <a:r>
              <a:rPr lang="en-GB"/>
              <a:t>Insert job title</a:t>
            </a:r>
          </a:p>
        </p:txBody>
      </p:sp>
      <p:sp>
        <p:nvSpPr>
          <p:cNvPr id="85" name="Text Placeholder 21">
            <a:extLst>
              <a:ext uri="{FF2B5EF4-FFF2-40B4-BE49-F238E27FC236}">
                <a16:creationId xmlns:a16="http://schemas.microsoft.com/office/drawing/2014/main" id="{42526DCE-0BED-4425-8C59-F7883C0D329A}"/>
              </a:ext>
            </a:extLst>
          </p:cNvPr>
          <p:cNvSpPr>
            <a:spLocks noGrp="1"/>
          </p:cNvSpPr>
          <p:nvPr>
            <p:ph type="body" sz="quarter" idx="87" hasCustomPrompt="1"/>
          </p:nvPr>
        </p:nvSpPr>
        <p:spPr>
          <a:xfrm>
            <a:off x="8100714" y="2030486"/>
            <a:ext cx="3648405" cy="360000"/>
          </a:xfrm>
        </p:spPr>
        <p:txBody>
          <a:bodyPr anchor="ctr" anchorCtr="0">
            <a:normAutofit/>
          </a:bodyPr>
          <a:lstStyle>
            <a:lvl1pPr marL="0" indent="0">
              <a:buNone/>
              <a:defRPr sz="1600">
                <a:solidFill>
                  <a:srgbClr val="264283"/>
                </a:solidFill>
              </a:defRPr>
            </a:lvl1pPr>
          </a:lstStyle>
          <a:p>
            <a:r>
              <a:rPr lang="en-GB"/>
              <a:t>Insert name</a:t>
            </a:r>
          </a:p>
        </p:txBody>
      </p:sp>
      <p:sp>
        <p:nvSpPr>
          <p:cNvPr id="86" name="Text Placeholder 22">
            <a:extLst>
              <a:ext uri="{FF2B5EF4-FFF2-40B4-BE49-F238E27FC236}">
                <a16:creationId xmlns:a16="http://schemas.microsoft.com/office/drawing/2014/main" id="{AC322FCB-1E85-4C78-A19C-34093C0A47BE}"/>
              </a:ext>
            </a:extLst>
          </p:cNvPr>
          <p:cNvSpPr>
            <a:spLocks noGrp="1"/>
          </p:cNvSpPr>
          <p:nvPr>
            <p:ph type="body" sz="quarter" idx="88" hasCustomPrompt="1"/>
          </p:nvPr>
        </p:nvSpPr>
        <p:spPr>
          <a:xfrm>
            <a:off x="8100714" y="3150537"/>
            <a:ext cx="3648405" cy="233619"/>
          </a:xfrm>
        </p:spPr>
        <p:txBody>
          <a:bodyPr vert="horz" lIns="0" tIns="18000" rIns="0" bIns="0" rtlCol="0" anchor="ctr" anchorCtr="0">
            <a:normAutofit/>
          </a:bodyPr>
          <a:lstStyle>
            <a:lvl1pPr marL="0" indent="0">
              <a:buNone/>
              <a:defRPr lang="en-GB" sz="1400" dirty="0"/>
            </a:lvl1pPr>
          </a:lstStyle>
          <a:p>
            <a:pPr lvl="0"/>
            <a:r>
              <a:rPr lang="en-GB"/>
              <a:t>Insert phone number</a:t>
            </a:r>
          </a:p>
        </p:txBody>
      </p:sp>
      <p:sp>
        <p:nvSpPr>
          <p:cNvPr id="87" name="Text Placeholder 23">
            <a:extLst>
              <a:ext uri="{FF2B5EF4-FFF2-40B4-BE49-F238E27FC236}">
                <a16:creationId xmlns:a16="http://schemas.microsoft.com/office/drawing/2014/main" id="{F2773B15-DAD2-4D48-A089-CF626326BA81}"/>
              </a:ext>
            </a:extLst>
          </p:cNvPr>
          <p:cNvSpPr>
            <a:spLocks noGrp="1"/>
          </p:cNvSpPr>
          <p:nvPr>
            <p:ph type="body" sz="quarter" idx="89" hasCustomPrompt="1"/>
          </p:nvPr>
        </p:nvSpPr>
        <p:spPr>
          <a:xfrm>
            <a:off x="8100820" y="3452669"/>
            <a:ext cx="3648301" cy="233619"/>
          </a:xfrm>
        </p:spPr>
        <p:txBody>
          <a:bodyPr vert="horz" lIns="0" tIns="18000" rIns="0" bIns="0" rtlCol="0" anchor="ctr" anchorCtr="0">
            <a:normAutofit/>
          </a:bodyPr>
          <a:lstStyle>
            <a:lvl1pPr marL="0" indent="0">
              <a:buNone/>
              <a:defRPr lang="en-GB" sz="1400" dirty="0"/>
            </a:lvl1pPr>
          </a:lstStyle>
          <a:p>
            <a:pPr lvl="0"/>
            <a:r>
              <a:rPr lang="en-GB"/>
              <a:t>Insert country</a:t>
            </a:r>
          </a:p>
        </p:txBody>
      </p:sp>
    </p:spTree>
    <p:extLst>
      <p:ext uri="{BB962C8B-B14F-4D97-AF65-F5344CB8AC3E}">
        <p14:creationId xmlns:p14="http://schemas.microsoft.com/office/powerpoint/2010/main" val="20103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no author/d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AECABEC-6E8A-4D6A-9910-CFBBEB2E3BA7}"/>
              </a:ext>
            </a:extLst>
          </p:cNvPr>
          <p:cNvSpPr/>
          <p:nvPr userDrawn="1"/>
        </p:nvSpPr>
        <p:spPr bwMode="gray">
          <a:xfrm>
            <a:off x="717461" y="7115"/>
            <a:ext cx="7200000" cy="5739774"/>
          </a:xfrm>
          <a:custGeom>
            <a:avLst/>
            <a:gdLst>
              <a:gd name="connsiteX0" fmla="*/ 709777 w 7200000"/>
              <a:gd name="connsiteY0" fmla="*/ 0 h 5739774"/>
              <a:gd name="connsiteX1" fmla="*/ 6490223 w 7200000"/>
              <a:gd name="connsiteY1" fmla="*/ 0 h 5739774"/>
              <a:gd name="connsiteX2" fmla="*/ 6585177 w 7200000"/>
              <a:gd name="connsiteY2" fmla="*/ 126980 h 5739774"/>
              <a:gd name="connsiteX3" fmla="*/ 7200000 w 7200000"/>
              <a:gd name="connsiteY3" fmla="*/ 2139774 h 5739774"/>
              <a:gd name="connsiteX4" fmla="*/ 3600000 w 7200000"/>
              <a:gd name="connsiteY4" fmla="*/ 5739774 h 5739774"/>
              <a:gd name="connsiteX5" fmla="*/ 0 w 7200000"/>
              <a:gd name="connsiteY5" fmla="*/ 2139774 h 5739774"/>
              <a:gd name="connsiteX6" fmla="*/ 614824 w 7200000"/>
              <a:gd name="connsiteY6" fmla="*/ 126980 h 57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000" h="5739774">
                <a:moveTo>
                  <a:pt x="709777" y="0"/>
                </a:moveTo>
                <a:lnTo>
                  <a:pt x="6490223" y="0"/>
                </a:lnTo>
                <a:lnTo>
                  <a:pt x="6585177" y="126980"/>
                </a:lnTo>
                <a:cubicBezTo>
                  <a:pt x="6973344" y="701544"/>
                  <a:pt x="7200000" y="1394190"/>
                  <a:pt x="7200000" y="2139774"/>
                </a:cubicBezTo>
                <a:cubicBezTo>
                  <a:pt x="7200000" y="4127999"/>
                  <a:pt x="5588225" y="5739774"/>
                  <a:pt x="3600000" y="5739774"/>
                </a:cubicBezTo>
                <a:cubicBezTo>
                  <a:pt x="1611775" y="5739774"/>
                  <a:pt x="0" y="4127999"/>
                  <a:pt x="0" y="2139774"/>
                </a:cubicBezTo>
                <a:cubicBezTo>
                  <a:pt x="0" y="1394190"/>
                  <a:pt x="226656" y="701544"/>
                  <a:pt x="614824" y="12698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CAE672B8-654B-4FB6-A3AE-42717EE45ECA}"/>
              </a:ext>
            </a:extLst>
          </p:cNvPr>
          <p:cNvSpPr/>
          <p:nvPr/>
        </p:nvSpPr>
        <p:spPr bwMode="gray">
          <a:xfrm>
            <a:off x="-18201" y="-1"/>
            <a:ext cx="8726093" cy="6761650"/>
          </a:xfrm>
          <a:custGeom>
            <a:avLst/>
            <a:gdLst>
              <a:gd name="connsiteX0" fmla="*/ 381183 w 8726093"/>
              <a:gd name="connsiteY0" fmla="*/ 0 h 6761650"/>
              <a:gd name="connsiteX1" fmla="*/ 8103897 w 8726093"/>
              <a:gd name="connsiteY1" fmla="*/ 0 h 6761650"/>
              <a:gd name="connsiteX2" fmla="*/ 8184953 w 8726093"/>
              <a:gd name="connsiteY2" fmla="*/ 140970 h 6761650"/>
              <a:gd name="connsiteX3" fmla="*/ 8726093 w 8726093"/>
              <a:gd name="connsiteY3" fmla="*/ 2278097 h 6761650"/>
              <a:gd name="connsiteX4" fmla="*/ 4242540 w 8726093"/>
              <a:gd name="connsiteY4" fmla="*/ 6761650 h 6761650"/>
              <a:gd name="connsiteX5" fmla="*/ 111327 w 8726093"/>
              <a:gd name="connsiteY5" fmla="*/ 4023298 h 6761650"/>
              <a:gd name="connsiteX6" fmla="*/ 0 w 8726093"/>
              <a:gd name="connsiteY6" fmla="*/ 3719130 h 6761650"/>
              <a:gd name="connsiteX7" fmla="*/ 0 w 8726093"/>
              <a:gd name="connsiteY7" fmla="*/ 828962 h 6761650"/>
              <a:gd name="connsiteX8" fmla="*/ 69982 w 8726093"/>
              <a:gd name="connsiteY8" fmla="*/ 634092 h 6761650"/>
              <a:gd name="connsiteX9" fmla="*/ 300128 w 8726093"/>
              <a:gd name="connsiteY9" fmla="*/ 140970 h 676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6093" h="6761650">
                <a:moveTo>
                  <a:pt x="381183" y="0"/>
                </a:moveTo>
                <a:lnTo>
                  <a:pt x="8103897" y="0"/>
                </a:lnTo>
                <a:lnTo>
                  <a:pt x="8184953" y="140970"/>
                </a:lnTo>
                <a:cubicBezTo>
                  <a:pt x="8530062" y="776259"/>
                  <a:pt x="8726093" y="1504285"/>
                  <a:pt x="8726093" y="2278097"/>
                </a:cubicBezTo>
                <a:cubicBezTo>
                  <a:pt x="8726093" y="4754295"/>
                  <a:pt x="6718738" y="6761650"/>
                  <a:pt x="4242540" y="6761650"/>
                </a:cubicBezTo>
                <a:cubicBezTo>
                  <a:pt x="2385392" y="6761650"/>
                  <a:pt x="791967" y="5632513"/>
                  <a:pt x="111327" y="4023298"/>
                </a:cubicBezTo>
                <a:lnTo>
                  <a:pt x="0" y="3719130"/>
                </a:lnTo>
                <a:lnTo>
                  <a:pt x="0" y="828962"/>
                </a:lnTo>
                <a:lnTo>
                  <a:pt x="69982" y="634092"/>
                </a:lnTo>
                <a:cubicBezTo>
                  <a:pt x="136891" y="464411"/>
                  <a:pt x="213851" y="299792"/>
                  <a:pt x="300128" y="140970"/>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CD0B1F80-C3AB-418E-B9A2-58E18D64584E}"/>
              </a:ext>
            </a:extLst>
          </p:cNvPr>
          <p:cNvSpPr/>
          <p:nvPr/>
        </p:nvSpPr>
        <p:spPr bwMode="gray">
          <a:xfrm rot="5400000">
            <a:off x="-159968" y="424450"/>
            <a:ext cx="6208347" cy="5359449"/>
          </a:xfrm>
          <a:custGeom>
            <a:avLst/>
            <a:gdLst>
              <a:gd name="connsiteX0" fmla="*/ 0 w 6208347"/>
              <a:gd name="connsiteY0" fmla="*/ 4722694 h 5359449"/>
              <a:gd name="connsiteX1" fmla="*/ 0 w 6208347"/>
              <a:gd name="connsiteY1" fmla="*/ 4366807 h 5359449"/>
              <a:gd name="connsiteX2" fmla="*/ 256093 w 6208347"/>
              <a:gd name="connsiteY2" fmla="*/ 4536395 h 5359449"/>
              <a:gd name="connsiteX3" fmla="*/ 3420683 w 6208347"/>
              <a:gd name="connsiteY3" fmla="*/ 4849855 h 5359449"/>
              <a:gd name="connsiteX4" fmla="*/ 5706273 w 6208347"/>
              <a:gd name="connsiteY4" fmla="*/ 96449 h 5359449"/>
              <a:gd name="connsiteX5" fmla="*/ 5984078 w 6208347"/>
              <a:gd name="connsiteY5" fmla="*/ 0 h 5359449"/>
              <a:gd name="connsiteX6" fmla="*/ 3518820 w 6208347"/>
              <a:gd name="connsiteY6" fmla="*/ 5127067 h 5359449"/>
              <a:gd name="connsiteX7" fmla="*/ 105463 w 6208347"/>
              <a:gd name="connsiteY7" fmla="*/ 4788966 h 535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347" h="5359449">
                <a:moveTo>
                  <a:pt x="0" y="4722694"/>
                </a:moveTo>
                <a:lnTo>
                  <a:pt x="0" y="4366807"/>
                </a:lnTo>
                <a:lnTo>
                  <a:pt x="256093" y="4536395"/>
                </a:lnTo>
                <a:cubicBezTo>
                  <a:pt x="1178776" y="5085983"/>
                  <a:pt x="2329856" y="5236016"/>
                  <a:pt x="3420683" y="4849855"/>
                </a:cubicBezTo>
                <a:cubicBezTo>
                  <a:pt x="5359931" y="4163346"/>
                  <a:pt x="6380985" y="2039834"/>
                  <a:pt x="5706273" y="96449"/>
                </a:cubicBezTo>
                <a:lnTo>
                  <a:pt x="5984078" y="0"/>
                </a:lnTo>
                <a:cubicBezTo>
                  <a:pt x="6711828" y="2096152"/>
                  <a:pt x="5610511" y="4386592"/>
                  <a:pt x="3518820" y="5127067"/>
                </a:cubicBezTo>
                <a:cubicBezTo>
                  <a:pt x="2342244" y="5543584"/>
                  <a:pt x="1100678" y="5381757"/>
                  <a:pt x="105463" y="4788966"/>
                </a:cubicBezTo>
                <a:close/>
              </a:path>
            </a:pathLst>
          </a:cu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01B73C8F-D108-43A8-84E6-6E8836CC9DB7}"/>
              </a:ext>
            </a:extLst>
          </p:cNvPr>
          <p:cNvSpPr/>
          <p:nvPr userDrawn="1"/>
        </p:nvSpPr>
        <p:spPr bwMode="gray">
          <a:xfrm>
            <a:off x="0" y="2"/>
            <a:ext cx="12192000" cy="10156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nvGrpSpPr>
          <p:cNvPr id="12" name="Group 11">
            <a:extLst>
              <a:ext uri="{FF2B5EF4-FFF2-40B4-BE49-F238E27FC236}">
                <a16:creationId xmlns:a16="http://schemas.microsoft.com/office/drawing/2014/main" id="{C946FA11-2C4B-4EC5-94D4-3441CE1077CF}"/>
              </a:ext>
            </a:extLst>
          </p:cNvPr>
          <p:cNvGrpSpPr/>
          <p:nvPr userDrawn="1"/>
        </p:nvGrpSpPr>
        <p:grpSpPr>
          <a:xfrm>
            <a:off x="10121999" y="155140"/>
            <a:ext cx="1967907" cy="683059"/>
            <a:chOff x="10686583" y="142440"/>
            <a:chExt cx="1403317" cy="487090"/>
          </a:xfrm>
        </p:grpSpPr>
        <p:cxnSp>
          <p:nvCxnSpPr>
            <p:cNvPr id="14" name="Straight Connector 13">
              <a:extLst>
                <a:ext uri="{FF2B5EF4-FFF2-40B4-BE49-F238E27FC236}">
                  <a16:creationId xmlns:a16="http://schemas.microsoft.com/office/drawing/2014/main" id="{0CE5B3EE-A5EF-4544-88A3-B5815E1DBF32}"/>
                </a:ext>
              </a:extLst>
            </p:cNvPr>
            <p:cNvCxnSpPr>
              <a:cxnSpLocks/>
            </p:cNvCxnSpPr>
            <p:nvPr/>
          </p:nvCxnSpPr>
          <p:spPr>
            <a:xfrm>
              <a:off x="10686583" y="142440"/>
              <a:ext cx="0" cy="46248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6EF1E0E-2392-4333-A99B-B0A162122E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73105" y="195832"/>
              <a:ext cx="1316795" cy="433698"/>
            </a:xfrm>
            <a:prstGeom prst="rect">
              <a:avLst/>
            </a:prstGeom>
          </p:spPr>
        </p:pic>
      </p:grpSp>
      <p:sp>
        <p:nvSpPr>
          <p:cNvPr id="18" name="Freeform: Shape 17">
            <a:extLst>
              <a:ext uri="{FF2B5EF4-FFF2-40B4-BE49-F238E27FC236}">
                <a16:creationId xmlns:a16="http://schemas.microsoft.com/office/drawing/2014/main" id="{7B5CB471-5BAD-468A-A09D-F60F536A94EE}"/>
              </a:ext>
            </a:extLst>
          </p:cNvPr>
          <p:cNvSpPr/>
          <p:nvPr userDrawn="1"/>
        </p:nvSpPr>
        <p:spPr bwMode="gray">
          <a:xfrm>
            <a:off x="905833" y="0"/>
            <a:ext cx="6758457" cy="5515010"/>
          </a:xfrm>
          <a:custGeom>
            <a:avLst/>
            <a:gdLst>
              <a:gd name="connsiteX0" fmla="*/ 719776 w 6758457"/>
              <a:gd name="connsiteY0" fmla="*/ 0 h 5515010"/>
              <a:gd name="connsiteX1" fmla="*/ 1579579 w 6758457"/>
              <a:gd name="connsiteY1" fmla="*/ 0 h 5515010"/>
              <a:gd name="connsiteX2" fmla="*/ 1573506 w 6758457"/>
              <a:gd name="connsiteY2" fmla="*/ 4931 h 5515010"/>
              <a:gd name="connsiteX3" fmla="*/ 804504 w 6758457"/>
              <a:gd name="connsiteY3" fmla="*/ 3063053 h 5515010"/>
              <a:gd name="connsiteX4" fmla="*/ 3609155 w 6758457"/>
              <a:gd name="connsiteY4" fmla="*/ 4877641 h 5515010"/>
              <a:gd name="connsiteX5" fmla="*/ 6142599 w 6758457"/>
              <a:gd name="connsiteY5" fmla="*/ 2700381 h 5515010"/>
              <a:gd name="connsiteX6" fmla="*/ 6758457 w 6758457"/>
              <a:gd name="connsiteY6" fmla="*/ 2837306 h 5515010"/>
              <a:gd name="connsiteX7" fmla="*/ 3651919 w 6758457"/>
              <a:gd name="connsiteY7" fmla="*/ 5507087 h 5515010"/>
              <a:gd name="connsiteX8" fmla="*/ 212823 w 6758457"/>
              <a:gd name="connsiteY8" fmla="*/ 3282018 h 5515010"/>
              <a:gd name="connsiteX9" fmla="*/ 606597 w 6758457"/>
              <a:gd name="connsiteY9" fmla="*/ 150498 h 551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8457" h="5515010">
                <a:moveTo>
                  <a:pt x="719776" y="0"/>
                </a:moveTo>
                <a:lnTo>
                  <a:pt x="1579579" y="0"/>
                </a:lnTo>
                <a:lnTo>
                  <a:pt x="1573506" y="4931"/>
                </a:lnTo>
                <a:cubicBezTo>
                  <a:pt x="716037" y="761806"/>
                  <a:pt x="402131" y="1975773"/>
                  <a:pt x="804504" y="3063053"/>
                </a:cubicBezTo>
                <a:cubicBezTo>
                  <a:pt x="1233702" y="4222818"/>
                  <a:pt x="2375364" y="4961465"/>
                  <a:pt x="3609155" y="4877641"/>
                </a:cubicBezTo>
                <a:cubicBezTo>
                  <a:pt x="4842946" y="4793817"/>
                  <a:pt x="5874211" y="3907541"/>
                  <a:pt x="6142599" y="2700381"/>
                </a:cubicBezTo>
                <a:lnTo>
                  <a:pt x="6758457" y="2837306"/>
                </a:lnTo>
                <a:cubicBezTo>
                  <a:pt x="6429356" y="4317539"/>
                  <a:pt x="5164807" y="5404301"/>
                  <a:pt x="3651919" y="5507087"/>
                </a:cubicBezTo>
                <a:cubicBezTo>
                  <a:pt x="2139030" y="5609873"/>
                  <a:pt x="739110" y="4704135"/>
                  <a:pt x="212823" y="3282018"/>
                </a:cubicBezTo>
                <a:cubicBezTo>
                  <a:pt x="-181892" y="2215430"/>
                  <a:pt x="-14490" y="1049420"/>
                  <a:pt x="606597" y="150498"/>
                </a:cubicBezTo>
                <a:close/>
              </a:path>
            </a:pathLst>
          </a:custGeom>
          <a:gradFill flip="none" rotWithShape="1">
            <a:gsLst>
              <a:gs pos="0">
                <a:srgbClr val="007DC3"/>
              </a:gs>
              <a:gs pos="92000">
                <a:srgbClr val="264283">
                  <a:alpha val="6000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Title 1">
            <a:extLst>
              <a:ext uri="{FF2B5EF4-FFF2-40B4-BE49-F238E27FC236}">
                <a16:creationId xmlns:a16="http://schemas.microsoft.com/office/drawing/2014/main" id="{9B2E1480-C413-46D7-A25C-204344B8B2A3}"/>
              </a:ext>
            </a:extLst>
          </p:cNvPr>
          <p:cNvSpPr>
            <a:spLocks noGrp="1"/>
          </p:cNvSpPr>
          <p:nvPr userDrawn="1">
            <p:ph type="ctrTitle" hasCustomPrompt="1"/>
          </p:nvPr>
        </p:nvSpPr>
        <p:spPr bwMode="gray">
          <a:xfrm>
            <a:off x="1650483" y="1065603"/>
            <a:ext cx="5328000" cy="3240000"/>
          </a:xfrm>
          <a:prstGeom prst="ellipse">
            <a:avLst/>
          </a:prstGeom>
        </p:spPr>
        <p:txBody>
          <a:bodyPr vert="horz" lIns="0" tIns="0" rIns="0" bIns="0" rtlCol="0" anchor="ctr" anchorCtr="0">
            <a:normAutofit/>
          </a:bodyPr>
          <a:lstStyle>
            <a:lvl1pPr algn="ctr">
              <a:defRPr lang="en-US" sz="3000" b="0" cap="none" baseline="0" dirty="0">
                <a:solidFill>
                  <a:schemeClr val="bg1"/>
                </a:solidFill>
              </a:defRPr>
            </a:lvl1pPr>
          </a:lstStyle>
          <a:p>
            <a:pPr lvl="0" algn="ctr"/>
            <a:r>
              <a:rPr lang="en-US"/>
              <a:t>Click to add title of presentation</a:t>
            </a:r>
          </a:p>
        </p:txBody>
      </p:sp>
      <p:pic>
        <p:nvPicPr>
          <p:cNvPr id="2" name="Grafik 15">
            <a:extLst>
              <a:ext uri="{FF2B5EF4-FFF2-40B4-BE49-F238E27FC236}">
                <a16:creationId xmlns:a16="http://schemas.microsoft.com/office/drawing/2014/main" id="{CE28C1D9-C198-67F3-4824-699C9D370B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6966" y="124656"/>
            <a:ext cx="847691" cy="818900"/>
          </a:xfrm>
          <a:prstGeom prst="rect">
            <a:avLst/>
          </a:prstGeom>
        </p:spPr>
      </p:pic>
    </p:spTree>
    <p:extLst>
      <p:ext uri="{BB962C8B-B14F-4D97-AF65-F5344CB8AC3E}">
        <p14:creationId xmlns:p14="http://schemas.microsoft.com/office/powerpoint/2010/main" val="175135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Author/d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AECABEC-6E8A-4D6A-9910-CFBBEB2E3BA7}"/>
              </a:ext>
            </a:extLst>
          </p:cNvPr>
          <p:cNvSpPr/>
          <p:nvPr userDrawn="1"/>
        </p:nvSpPr>
        <p:spPr bwMode="gray">
          <a:xfrm>
            <a:off x="717461" y="7115"/>
            <a:ext cx="7200000" cy="5739774"/>
          </a:xfrm>
          <a:custGeom>
            <a:avLst/>
            <a:gdLst>
              <a:gd name="connsiteX0" fmla="*/ 709777 w 7200000"/>
              <a:gd name="connsiteY0" fmla="*/ 0 h 5739774"/>
              <a:gd name="connsiteX1" fmla="*/ 6490223 w 7200000"/>
              <a:gd name="connsiteY1" fmla="*/ 0 h 5739774"/>
              <a:gd name="connsiteX2" fmla="*/ 6585177 w 7200000"/>
              <a:gd name="connsiteY2" fmla="*/ 126980 h 5739774"/>
              <a:gd name="connsiteX3" fmla="*/ 7200000 w 7200000"/>
              <a:gd name="connsiteY3" fmla="*/ 2139774 h 5739774"/>
              <a:gd name="connsiteX4" fmla="*/ 3600000 w 7200000"/>
              <a:gd name="connsiteY4" fmla="*/ 5739774 h 5739774"/>
              <a:gd name="connsiteX5" fmla="*/ 0 w 7200000"/>
              <a:gd name="connsiteY5" fmla="*/ 2139774 h 5739774"/>
              <a:gd name="connsiteX6" fmla="*/ 614824 w 7200000"/>
              <a:gd name="connsiteY6" fmla="*/ 126980 h 57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000" h="5739774">
                <a:moveTo>
                  <a:pt x="709777" y="0"/>
                </a:moveTo>
                <a:lnTo>
                  <a:pt x="6490223" y="0"/>
                </a:lnTo>
                <a:lnTo>
                  <a:pt x="6585177" y="126980"/>
                </a:lnTo>
                <a:cubicBezTo>
                  <a:pt x="6973344" y="701544"/>
                  <a:pt x="7200000" y="1394190"/>
                  <a:pt x="7200000" y="2139774"/>
                </a:cubicBezTo>
                <a:cubicBezTo>
                  <a:pt x="7200000" y="4127999"/>
                  <a:pt x="5588225" y="5739774"/>
                  <a:pt x="3600000" y="5739774"/>
                </a:cubicBezTo>
                <a:cubicBezTo>
                  <a:pt x="1611775" y="5739774"/>
                  <a:pt x="0" y="4127999"/>
                  <a:pt x="0" y="2139774"/>
                </a:cubicBezTo>
                <a:cubicBezTo>
                  <a:pt x="0" y="1394190"/>
                  <a:pt x="226656" y="701544"/>
                  <a:pt x="614824" y="12698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Freeform: Shape 26">
            <a:extLst>
              <a:ext uri="{FF2B5EF4-FFF2-40B4-BE49-F238E27FC236}">
                <a16:creationId xmlns:a16="http://schemas.microsoft.com/office/drawing/2014/main" id="{11CD5E63-4241-4EAA-B613-24EFFF320A0E}"/>
              </a:ext>
            </a:extLst>
          </p:cNvPr>
          <p:cNvSpPr/>
          <p:nvPr userDrawn="1"/>
        </p:nvSpPr>
        <p:spPr bwMode="gray">
          <a:xfrm>
            <a:off x="-22395" y="-1"/>
            <a:ext cx="8730286" cy="6761650"/>
          </a:xfrm>
          <a:custGeom>
            <a:avLst/>
            <a:gdLst>
              <a:gd name="connsiteX0" fmla="*/ 385376 w 8730286"/>
              <a:gd name="connsiteY0" fmla="*/ 0 h 6761650"/>
              <a:gd name="connsiteX1" fmla="*/ 8108090 w 8730286"/>
              <a:gd name="connsiteY1" fmla="*/ 0 h 6761650"/>
              <a:gd name="connsiteX2" fmla="*/ 8189146 w 8730286"/>
              <a:gd name="connsiteY2" fmla="*/ 140970 h 6761650"/>
              <a:gd name="connsiteX3" fmla="*/ 8730286 w 8730286"/>
              <a:gd name="connsiteY3" fmla="*/ 2278097 h 6761650"/>
              <a:gd name="connsiteX4" fmla="*/ 4246733 w 8730286"/>
              <a:gd name="connsiteY4" fmla="*/ 6761650 h 6761650"/>
              <a:gd name="connsiteX5" fmla="*/ 115520 w 8730286"/>
              <a:gd name="connsiteY5" fmla="*/ 4023298 h 6761650"/>
              <a:gd name="connsiteX6" fmla="*/ 0 w 8730286"/>
              <a:gd name="connsiteY6" fmla="*/ 3707674 h 6761650"/>
              <a:gd name="connsiteX7" fmla="*/ 0 w 8730286"/>
              <a:gd name="connsiteY7" fmla="*/ 840638 h 6761650"/>
              <a:gd name="connsiteX8" fmla="*/ 74175 w 8730286"/>
              <a:gd name="connsiteY8" fmla="*/ 634092 h 6761650"/>
              <a:gd name="connsiteX9" fmla="*/ 304321 w 8730286"/>
              <a:gd name="connsiteY9" fmla="*/ 140970 h 676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0286" h="6761650">
                <a:moveTo>
                  <a:pt x="385376" y="0"/>
                </a:moveTo>
                <a:lnTo>
                  <a:pt x="8108090" y="0"/>
                </a:lnTo>
                <a:lnTo>
                  <a:pt x="8189146" y="140970"/>
                </a:lnTo>
                <a:cubicBezTo>
                  <a:pt x="8534255" y="776259"/>
                  <a:pt x="8730286" y="1504285"/>
                  <a:pt x="8730286" y="2278097"/>
                </a:cubicBezTo>
                <a:cubicBezTo>
                  <a:pt x="8730286" y="4754295"/>
                  <a:pt x="6722931" y="6761650"/>
                  <a:pt x="4246733" y="6761650"/>
                </a:cubicBezTo>
                <a:cubicBezTo>
                  <a:pt x="2389585" y="6761650"/>
                  <a:pt x="796160" y="5632513"/>
                  <a:pt x="115520" y="4023298"/>
                </a:cubicBezTo>
                <a:lnTo>
                  <a:pt x="0" y="3707674"/>
                </a:lnTo>
                <a:lnTo>
                  <a:pt x="0" y="840638"/>
                </a:lnTo>
                <a:lnTo>
                  <a:pt x="74175" y="634092"/>
                </a:lnTo>
                <a:cubicBezTo>
                  <a:pt x="141084" y="464411"/>
                  <a:pt x="218044" y="299792"/>
                  <a:pt x="304321" y="140970"/>
                </a:cubicBez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CD0B1F80-C3AB-418E-B9A2-58E18D64584E}"/>
              </a:ext>
            </a:extLst>
          </p:cNvPr>
          <p:cNvSpPr/>
          <p:nvPr/>
        </p:nvSpPr>
        <p:spPr bwMode="gray">
          <a:xfrm rot="5400000">
            <a:off x="-159968" y="424450"/>
            <a:ext cx="6208347" cy="5359449"/>
          </a:xfrm>
          <a:custGeom>
            <a:avLst/>
            <a:gdLst>
              <a:gd name="connsiteX0" fmla="*/ 0 w 6208347"/>
              <a:gd name="connsiteY0" fmla="*/ 4722694 h 5359449"/>
              <a:gd name="connsiteX1" fmla="*/ 0 w 6208347"/>
              <a:gd name="connsiteY1" fmla="*/ 4366807 h 5359449"/>
              <a:gd name="connsiteX2" fmla="*/ 256093 w 6208347"/>
              <a:gd name="connsiteY2" fmla="*/ 4536395 h 5359449"/>
              <a:gd name="connsiteX3" fmla="*/ 3420683 w 6208347"/>
              <a:gd name="connsiteY3" fmla="*/ 4849855 h 5359449"/>
              <a:gd name="connsiteX4" fmla="*/ 5706273 w 6208347"/>
              <a:gd name="connsiteY4" fmla="*/ 96449 h 5359449"/>
              <a:gd name="connsiteX5" fmla="*/ 5984078 w 6208347"/>
              <a:gd name="connsiteY5" fmla="*/ 0 h 5359449"/>
              <a:gd name="connsiteX6" fmla="*/ 3518820 w 6208347"/>
              <a:gd name="connsiteY6" fmla="*/ 5127067 h 5359449"/>
              <a:gd name="connsiteX7" fmla="*/ 105463 w 6208347"/>
              <a:gd name="connsiteY7" fmla="*/ 4788966 h 535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347" h="5359449">
                <a:moveTo>
                  <a:pt x="0" y="4722694"/>
                </a:moveTo>
                <a:lnTo>
                  <a:pt x="0" y="4366807"/>
                </a:lnTo>
                <a:lnTo>
                  <a:pt x="256093" y="4536395"/>
                </a:lnTo>
                <a:cubicBezTo>
                  <a:pt x="1178776" y="5085983"/>
                  <a:pt x="2329856" y="5236016"/>
                  <a:pt x="3420683" y="4849855"/>
                </a:cubicBezTo>
                <a:cubicBezTo>
                  <a:pt x="5359931" y="4163346"/>
                  <a:pt x="6380985" y="2039834"/>
                  <a:pt x="5706273" y="96449"/>
                </a:cubicBezTo>
                <a:lnTo>
                  <a:pt x="5984078" y="0"/>
                </a:lnTo>
                <a:cubicBezTo>
                  <a:pt x="6711828" y="2096152"/>
                  <a:pt x="5610511" y="4386592"/>
                  <a:pt x="3518820" y="5127067"/>
                </a:cubicBezTo>
                <a:cubicBezTo>
                  <a:pt x="2342244" y="5543584"/>
                  <a:pt x="1100678" y="5381757"/>
                  <a:pt x="105463" y="4788966"/>
                </a:cubicBezTo>
                <a:close/>
              </a:path>
            </a:pathLst>
          </a:cu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01B73C8F-D108-43A8-84E6-6E8836CC9DB7}"/>
              </a:ext>
            </a:extLst>
          </p:cNvPr>
          <p:cNvSpPr/>
          <p:nvPr userDrawn="1"/>
        </p:nvSpPr>
        <p:spPr bwMode="gray">
          <a:xfrm>
            <a:off x="0" y="2"/>
            <a:ext cx="12192000" cy="10156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nvGrpSpPr>
          <p:cNvPr id="12" name="Group 11">
            <a:extLst>
              <a:ext uri="{FF2B5EF4-FFF2-40B4-BE49-F238E27FC236}">
                <a16:creationId xmlns:a16="http://schemas.microsoft.com/office/drawing/2014/main" id="{C946FA11-2C4B-4EC5-94D4-3441CE1077CF}"/>
              </a:ext>
            </a:extLst>
          </p:cNvPr>
          <p:cNvGrpSpPr/>
          <p:nvPr userDrawn="1"/>
        </p:nvGrpSpPr>
        <p:grpSpPr>
          <a:xfrm>
            <a:off x="10121999" y="155140"/>
            <a:ext cx="1967907" cy="683059"/>
            <a:chOff x="10686583" y="142440"/>
            <a:chExt cx="1403317" cy="487090"/>
          </a:xfrm>
        </p:grpSpPr>
        <p:cxnSp>
          <p:nvCxnSpPr>
            <p:cNvPr id="14" name="Straight Connector 13">
              <a:extLst>
                <a:ext uri="{FF2B5EF4-FFF2-40B4-BE49-F238E27FC236}">
                  <a16:creationId xmlns:a16="http://schemas.microsoft.com/office/drawing/2014/main" id="{0CE5B3EE-A5EF-4544-88A3-B5815E1DBF32}"/>
                </a:ext>
              </a:extLst>
            </p:cNvPr>
            <p:cNvCxnSpPr>
              <a:cxnSpLocks/>
            </p:cNvCxnSpPr>
            <p:nvPr/>
          </p:nvCxnSpPr>
          <p:spPr>
            <a:xfrm>
              <a:off x="10686583" y="142440"/>
              <a:ext cx="0" cy="46248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6EF1E0E-2392-4333-A99B-B0A162122E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73105" y="195832"/>
              <a:ext cx="1316795" cy="433698"/>
            </a:xfrm>
            <a:prstGeom prst="rect">
              <a:avLst/>
            </a:prstGeom>
          </p:spPr>
        </p:pic>
      </p:grpSp>
      <p:sp>
        <p:nvSpPr>
          <p:cNvPr id="18" name="Freeform: Shape 17">
            <a:extLst>
              <a:ext uri="{FF2B5EF4-FFF2-40B4-BE49-F238E27FC236}">
                <a16:creationId xmlns:a16="http://schemas.microsoft.com/office/drawing/2014/main" id="{7B5CB471-5BAD-468A-A09D-F60F536A94EE}"/>
              </a:ext>
            </a:extLst>
          </p:cNvPr>
          <p:cNvSpPr/>
          <p:nvPr userDrawn="1"/>
        </p:nvSpPr>
        <p:spPr bwMode="gray">
          <a:xfrm>
            <a:off x="905833" y="0"/>
            <a:ext cx="6758457" cy="5515010"/>
          </a:xfrm>
          <a:custGeom>
            <a:avLst/>
            <a:gdLst>
              <a:gd name="connsiteX0" fmla="*/ 719776 w 6758457"/>
              <a:gd name="connsiteY0" fmla="*/ 0 h 5515010"/>
              <a:gd name="connsiteX1" fmla="*/ 1579579 w 6758457"/>
              <a:gd name="connsiteY1" fmla="*/ 0 h 5515010"/>
              <a:gd name="connsiteX2" fmla="*/ 1573506 w 6758457"/>
              <a:gd name="connsiteY2" fmla="*/ 4931 h 5515010"/>
              <a:gd name="connsiteX3" fmla="*/ 804504 w 6758457"/>
              <a:gd name="connsiteY3" fmla="*/ 3063053 h 5515010"/>
              <a:gd name="connsiteX4" fmla="*/ 3609155 w 6758457"/>
              <a:gd name="connsiteY4" fmla="*/ 4877641 h 5515010"/>
              <a:gd name="connsiteX5" fmla="*/ 6142599 w 6758457"/>
              <a:gd name="connsiteY5" fmla="*/ 2700381 h 5515010"/>
              <a:gd name="connsiteX6" fmla="*/ 6758457 w 6758457"/>
              <a:gd name="connsiteY6" fmla="*/ 2837306 h 5515010"/>
              <a:gd name="connsiteX7" fmla="*/ 3651919 w 6758457"/>
              <a:gd name="connsiteY7" fmla="*/ 5507087 h 5515010"/>
              <a:gd name="connsiteX8" fmla="*/ 212823 w 6758457"/>
              <a:gd name="connsiteY8" fmla="*/ 3282018 h 5515010"/>
              <a:gd name="connsiteX9" fmla="*/ 606597 w 6758457"/>
              <a:gd name="connsiteY9" fmla="*/ 150498 h 551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8457" h="5515010">
                <a:moveTo>
                  <a:pt x="719776" y="0"/>
                </a:moveTo>
                <a:lnTo>
                  <a:pt x="1579579" y="0"/>
                </a:lnTo>
                <a:lnTo>
                  <a:pt x="1573506" y="4931"/>
                </a:lnTo>
                <a:cubicBezTo>
                  <a:pt x="716037" y="761806"/>
                  <a:pt x="402131" y="1975773"/>
                  <a:pt x="804504" y="3063053"/>
                </a:cubicBezTo>
                <a:cubicBezTo>
                  <a:pt x="1233702" y="4222818"/>
                  <a:pt x="2375364" y="4961465"/>
                  <a:pt x="3609155" y="4877641"/>
                </a:cubicBezTo>
                <a:cubicBezTo>
                  <a:pt x="4842946" y="4793817"/>
                  <a:pt x="5874211" y="3907541"/>
                  <a:pt x="6142599" y="2700381"/>
                </a:cubicBezTo>
                <a:lnTo>
                  <a:pt x="6758457" y="2837306"/>
                </a:lnTo>
                <a:cubicBezTo>
                  <a:pt x="6429356" y="4317539"/>
                  <a:pt x="5164807" y="5404301"/>
                  <a:pt x="3651919" y="5507087"/>
                </a:cubicBezTo>
                <a:cubicBezTo>
                  <a:pt x="2139030" y="5609873"/>
                  <a:pt x="739110" y="4704135"/>
                  <a:pt x="212823" y="3282018"/>
                </a:cubicBezTo>
                <a:cubicBezTo>
                  <a:pt x="-181892" y="2215430"/>
                  <a:pt x="-14490" y="1049420"/>
                  <a:pt x="606597" y="150498"/>
                </a:cubicBezTo>
                <a:close/>
              </a:path>
            </a:pathLst>
          </a:custGeom>
          <a:gradFill flip="none" rotWithShape="1">
            <a:gsLst>
              <a:gs pos="0">
                <a:srgbClr val="007DC3"/>
              </a:gs>
              <a:gs pos="92000">
                <a:srgbClr val="264283">
                  <a:alpha val="6000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Title 1">
            <a:extLst>
              <a:ext uri="{FF2B5EF4-FFF2-40B4-BE49-F238E27FC236}">
                <a16:creationId xmlns:a16="http://schemas.microsoft.com/office/drawing/2014/main" id="{9B2E1480-C413-46D7-A25C-204344B8B2A3}"/>
              </a:ext>
            </a:extLst>
          </p:cNvPr>
          <p:cNvSpPr>
            <a:spLocks noGrp="1"/>
          </p:cNvSpPr>
          <p:nvPr userDrawn="1">
            <p:ph type="ctrTitle" hasCustomPrompt="1"/>
          </p:nvPr>
        </p:nvSpPr>
        <p:spPr bwMode="gray">
          <a:xfrm>
            <a:off x="1650483" y="1065603"/>
            <a:ext cx="5328000" cy="3240000"/>
          </a:xfrm>
          <a:prstGeom prst="ellipse">
            <a:avLst/>
          </a:prstGeom>
        </p:spPr>
        <p:txBody>
          <a:bodyPr vert="horz" lIns="0" tIns="0" rIns="0" bIns="0" rtlCol="0" anchor="ctr" anchorCtr="0">
            <a:normAutofit/>
          </a:bodyPr>
          <a:lstStyle>
            <a:lvl1pPr algn="ctr">
              <a:defRPr lang="en-US" sz="3000" b="0" cap="none" baseline="0" dirty="0">
                <a:solidFill>
                  <a:schemeClr val="bg1"/>
                </a:solidFill>
              </a:defRPr>
            </a:lvl1pPr>
          </a:lstStyle>
          <a:p>
            <a:pPr lvl="0" algn="ctr"/>
            <a:r>
              <a:rPr lang="en-US"/>
              <a:t>Click to add title of presentation</a:t>
            </a:r>
          </a:p>
        </p:txBody>
      </p:sp>
      <p:grpSp>
        <p:nvGrpSpPr>
          <p:cNvPr id="17" name="Group 16">
            <a:extLst>
              <a:ext uri="{FF2B5EF4-FFF2-40B4-BE49-F238E27FC236}">
                <a16:creationId xmlns:a16="http://schemas.microsoft.com/office/drawing/2014/main" id="{42F13771-7259-48D4-8B5B-DFDFC03A76B5}"/>
              </a:ext>
            </a:extLst>
          </p:cNvPr>
          <p:cNvGrpSpPr/>
          <p:nvPr userDrawn="1"/>
        </p:nvGrpSpPr>
        <p:grpSpPr>
          <a:xfrm>
            <a:off x="8678583" y="2781300"/>
            <a:ext cx="3289237" cy="3289236"/>
            <a:chOff x="-259215" y="-2205457"/>
            <a:chExt cx="8967105" cy="8967105"/>
          </a:xfrm>
        </p:grpSpPr>
        <p:sp>
          <p:nvSpPr>
            <p:cNvPr id="19" name="Oval 18">
              <a:extLst>
                <a:ext uri="{FF2B5EF4-FFF2-40B4-BE49-F238E27FC236}">
                  <a16:creationId xmlns:a16="http://schemas.microsoft.com/office/drawing/2014/main" id="{13588CA1-1CEF-46E6-9AFD-7EE4BB7381AE}"/>
                </a:ext>
              </a:extLst>
            </p:cNvPr>
            <p:cNvSpPr/>
            <p:nvPr/>
          </p:nvSpPr>
          <p:spPr bwMode="gray">
            <a:xfrm>
              <a:off x="717460" y="-1453111"/>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Oval 22">
              <a:extLst>
                <a:ext uri="{FF2B5EF4-FFF2-40B4-BE49-F238E27FC236}">
                  <a16:creationId xmlns:a16="http://schemas.microsoft.com/office/drawing/2014/main" id="{97901849-6591-497C-9DA7-6967CC43CA3A}"/>
                </a:ext>
              </a:extLst>
            </p:cNvPr>
            <p:cNvSpPr/>
            <p:nvPr/>
          </p:nvSpPr>
          <p:spPr bwMode="gray">
            <a:xfrm>
              <a:off x="-259215" y="-2205457"/>
              <a:ext cx="8967105" cy="896710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4" name="Block Arc 23">
              <a:extLst>
                <a:ext uri="{FF2B5EF4-FFF2-40B4-BE49-F238E27FC236}">
                  <a16:creationId xmlns:a16="http://schemas.microsoft.com/office/drawing/2014/main" id="{892C8F5D-0188-4A89-B91F-1823697D1522}"/>
                </a:ext>
              </a:extLst>
            </p:cNvPr>
            <p:cNvSpPr/>
            <p:nvPr/>
          </p:nvSpPr>
          <p:spPr bwMode="gray">
            <a:xfrm rot="5400000">
              <a:off x="265554" y="-1862695"/>
              <a:ext cx="8069968" cy="8069968"/>
            </a:xfrm>
            <a:prstGeom prst="blockArc">
              <a:avLst>
                <a:gd name="adj1" fmla="val 20451230"/>
                <a:gd name="adj2" fmla="val 9609448"/>
                <a:gd name="adj3" fmla="val 3644"/>
              </a:avLst>
            </a:prstGeom>
            <a:solidFill>
              <a:schemeClr val="bg1">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ext Placeholder 51">
            <a:extLst>
              <a:ext uri="{FF2B5EF4-FFF2-40B4-BE49-F238E27FC236}">
                <a16:creationId xmlns:a16="http://schemas.microsoft.com/office/drawing/2014/main" id="{034BEC6C-44D8-4491-B551-53AC5144E69A}"/>
              </a:ext>
            </a:extLst>
          </p:cNvPr>
          <p:cNvSpPr>
            <a:spLocks noGrp="1"/>
          </p:cNvSpPr>
          <p:nvPr>
            <p:ph type="body" sz="quarter" idx="11" hasCustomPrompt="1"/>
          </p:nvPr>
        </p:nvSpPr>
        <p:spPr>
          <a:xfrm>
            <a:off x="9167855" y="3207790"/>
            <a:ext cx="2340000" cy="2340000"/>
          </a:xfrm>
          <a:prstGeom prst="ellipse">
            <a:avLst/>
          </a:prstGeom>
        </p:spPr>
        <p:txBody>
          <a:bodyPr anchor="ctr" anchorCtr="0">
            <a:normAutofit/>
          </a:bodyPr>
          <a:lstStyle>
            <a:lvl1pPr marL="0" indent="0" algn="ctr">
              <a:buNone/>
              <a:defRPr sz="1600">
                <a:solidFill>
                  <a:schemeClr val="bg1"/>
                </a:solidFill>
              </a:defRPr>
            </a:lvl1pPr>
          </a:lstStyle>
          <a:p>
            <a:pPr lvl="0"/>
            <a:r>
              <a:rPr lang="en-US"/>
              <a:t>Click to add additional information, e.g.  Prepared for, Date, country list </a:t>
            </a:r>
            <a:r>
              <a:rPr lang="en-US" err="1"/>
              <a:t>etc</a:t>
            </a:r>
            <a:endParaRPr lang="en-GB"/>
          </a:p>
        </p:txBody>
      </p:sp>
      <p:pic>
        <p:nvPicPr>
          <p:cNvPr id="2" name="Grafik 15">
            <a:extLst>
              <a:ext uri="{FF2B5EF4-FFF2-40B4-BE49-F238E27FC236}">
                <a16:creationId xmlns:a16="http://schemas.microsoft.com/office/drawing/2014/main" id="{9F493DA5-730B-AA39-7114-27A9437233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6966" y="124656"/>
            <a:ext cx="847691" cy="818900"/>
          </a:xfrm>
          <a:prstGeom prst="rect">
            <a:avLst/>
          </a:prstGeom>
        </p:spPr>
      </p:pic>
    </p:spTree>
    <p:extLst>
      <p:ext uri="{BB962C8B-B14F-4D97-AF65-F5344CB8AC3E}">
        <p14:creationId xmlns:p14="http://schemas.microsoft.com/office/powerpoint/2010/main" val="38533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540A52-C857-4E75-8745-C287075BC12C}"/>
              </a:ext>
            </a:extLst>
          </p:cNvPr>
          <p:cNvGrpSpPr/>
          <p:nvPr userDrawn="1"/>
        </p:nvGrpSpPr>
        <p:grpSpPr>
          <a:xfrm>
            <a:off x="556208" y="2303757"/>
            <a:ext cx="5500714" cy="4575694"/>
            <a:chOff x="556208" y="2303757"/>
            <a:chExt cx="5500714" cy="4575694"/>
          </a:xfrm>
        </p:grpSpPr>
        <p:sp>
          <p:nvSpPr>
            <p:cNvPr id="23" name="Freeform: Shape 22">
              <a:extLst>
                <a:ext uri="{FF2B5EF4-FFF2-40B4-BE49-F238E27FC236}">
                  <a16:creationId xmlns:a16="http://schemas.microsoft.com/office/drawing/2014/main" id="{7CA423BD-D293-44B5-8C4C-6F275B2A47BB}"/>
                </a:ext>
              </a:extLst>
            </p:cNvPr>
            <p:cNvSpPr/>
            <p:nvPr userDrawn="1"/>
          </p:nvSpPr>
          <p:spPr bwMode="gray">
            <a:xfrm>
              <a:off x="981921" y="2729470"/>
              <a:ext cx="4649288" cy="4139349"/>
            </a:xfrm>
            <a:custGeom>
              <a:avLst/>
              <a:gdLst>
                <a:gd name="connsiteX0" fmla="*/ 2324644 w 4649288"/>
                <a:gd name="connsiteY0" fmla="*/ 0 h 4139349"/>
                <a:gd name="connsiteX1" fmla="*/ 4649288 w 4649288"/>
                <a:gd name="connsiteY1" fmla="*/ 2324644 h 4139349"/>
                <a:gd name="connsiteX2" fmla="*/ 3803334 w 4649288"/>
                <a:gd name="connsiteY2" fmla="*/ 4118452 h 4139349"/>
                <a:gd name="connsiteX3" fmla="*/ 3775389 w 4649288"/>
                <a:gd name="connsiteY3" fmla="*/ 4139349 h 4139349"/>
                <a:gd name="connsiteX4" fmla="*/ 873900 w 4649288"/>
                <a:gd name="connsiteY4" fmla="*/ 4139349 h 4139349"/>
                <a:gd name="connsiteX5" fmla="*/ 845955 w 4649288"/>
                <a:gd name="connsiteY5" fmla="*/ 4118452 h 4139349"/>
                <a:gd name="connsiteX6" fmla="*/ 0 w 4649288"/>
                <a:gd name="connsiteY6" fmla="*/ 2324644 h 4139349"/>
                <a:gd name="connsiteX7" fmla="*/ 2324644 w 4649288"/>
                <a:gd name="connsiteY7" fmla="*/ 0 h 41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39349">
                  <a:moveTo>
                    <a:pt x="2324644" y="0"/>
                  </a:moveTo>
                  <a:cubicBezTo>
                    <a:pt x="3608509" y="0"/>
                    <a:pt x="4649288" y="1040779"/>
                    <a:pt x="4649288" y="2324644"/>
                  </a:cubicBezTo>
                  <a:cubicBezTo>
                    <a:pt x="4649288" y="3046818"/>
                    <a:pt x="4319979" y="3692078"/>
                    <a:pt x="3803334" y="4118452"/>
                  </a:cubicBezTo>
                  <a:lnTo>
                    <a:pt x="3775389" y="4139349"/>
                  </a:lnTo>
                  <a:lnTo>
                    <a:pt x="873900" y="4139349"/>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01429C69-C388-49F5-95FA-F0EA96318BB6}"/>
                </a:ext>
              </a:extLst>
            </p:cNvPr>
            <p:cNvSpPr/>
            <p:nvPr userDrawn="1"/>
          </p:nvSpPr>
          <p:spPr bwMode="gray">
            <a:xfrm>
              <a:off x="556208" y="2303757"/>
              <a:ext cx="5500714" cy="4575694"/>
            </a:xfrm>
            <a:custGeom>
              <a:avLst/>
              <a:gdLst>
                <a:gd name="connsiteX0" fmla="*/ 2750357 w 5500714"/>
                <a:gd name="connsiteY0" fmla="*/ 0 h 4575694"/>
                <a:gd name="connsiteX1" fmla="*/ 5500714 w 5500714"/>
                <a:gd name="connsiteY1" fmla="*/ 2750357 h 4575694"/>
                <a:gd name="connsiteX2" fmla="*/ 4872666 w 5500714"/>
                <a:gd name="connsiteY2" fmla="*/ 4499840 h 4575694"/>
                <a:gd name="connsiteX3" fmla="*/ 4803725 w 5500714"/>
                <a:gd name="connsiteY3" fmla="*/ 4575694 h 4575694"/>
                <a:gd name="connsiteX4" fmla="*/ 696989 w 5500714"/>
                <a:gd name="connsiteY4" fmla="*/ 4575694 h 4575694"/>
                <a:gd name="connsiteX5" fmla="*/ 628048 w 5500714"/>
                <a:gd name="connsiteY5" fmla="*/ 4499840 h 4575694"/>
                <a:gd name="connsiteX6" fmla="*/ 0 w 5500714"/>
                <a:gd name="connsiteY6" fmla="*/ 2750357 h 4575694"/>
                <a:gd name="connsiteX7" fmla="*/ 2750357 w 5500714"/>
                <a:gd name="connsiteY7" fmla="*/ 0 h 45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75694">
                  <a:moveTo>
                    <a:pt x="2750357" y="0"/>
                  </a:moveTo>
                  <a:cubicBezTo>
                    <a:pt x="4269337" y="0"/>
                    <a:pt x="5500714" y="1231377"/>
                    <a:pt x="5500714" y="2750357"/>
                  </a:cubicBezTo>
                  <a:cubicBezTo>
                    <a:pt x="5500714" y="3414911"/>
                    <a:pt x="5265021" y="4024416"/>
                    <a:pt x="4872666" y="4499840"/>
                  </a:cubicBezTo>
                  <a:lnTo>
                    <a:pt x="4803725" y="4575694"/>
                  </a:lnTo>
                  <a:lnTo>
                    <a:pt x="696989" y="4575694"/>
                  </a:lnTo>
                  <a:lnTo>
                    <a:pt x="628048" y="4499840"/>
                  </a:lnTo>
                  <a:cubicBezTo>
                    <a:pt x="235693"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Freeform: Shape 26">
              <a:extLst>
                <a:ext uri="{FF2B5EF4-FFF2-40B4-BE49-F238E27FC236}">
                  <a16:creationId xmlns:a16="http://schemas.microsoft.com/office/drawing/2014/main" id="{D5B80495-63B0-4AA1-9728-13BDFD0FA90F}"/>
                </a:ext>
              </a:extLst>
            </p:cNvPr>
            <p:cNvSpPr/>
            <p:nvPr userDrawn="1"/>
          </p:nvSpPr>
          <p:spPr bwMode="gray">
            <a:xfrm rot="5400000">
              <a:off x="-539295" y="3842914"/>
              <a:ext cx="4265542" cy="1786267"/>
            </a:xfrm>
            <a:custGeom>
              <a:avLst/>
              <a:gdLst>
                <a:gd name="connsiteX0" fmla="*/ 0 w 4265542"/>
                <a:gd name="connsiteY0" fmla="*/ 64456 h 1786267"/>
                <a:gd name="connsiteX1" fmla="*/ 178619 w 4265542"/>
                <a:gd name="connsiteY1" fmla="*/ 0 h 1786267"/>
                <a:gd name="connsiteX2" fmla="*/ 3256970 w 4265542"/>
                <a:gd name="connsiteY2" fmla="*/ 1457205 h 1786267"/>
                <a:gd name="connsiteX3" fmla="*/ 4241918 w 4265542"/>
                <a:gd name="connsiteY3" fmla="*/ 801624 h 1786267"/>
                <a:gd name="connsiteX4" fmla="*/ 4265542 w 4265542"/>
                <a:gd name="connsiteY4" fmla="*/ 772812 h 1786267"/>
                <a:gd name="connsiteX5" fmla="*/ 4265542 w 4265542"/>
                <a:gd name="connsiteY5" fmla="*/ 1046727 h 1786267"/>
                <a:gd name="connsiteX6" fmla="*/ 4204975 w 4265542"/>
                <a:gd name="connsiteY6" fmla="*/ 1107534 h 1786267"/>
                <a:gd name="connsiteX7" fmla="*/ 3320338 w 4265542"/>
                <a:gd name="connsiteY7" fmla="*/ 1636210 h 1786267"/>
                <a:gd name="connsiteX8" fmla="*/ 0 w 4265542"/>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542" h="1786267">
                  <a:moveTo>
                    <a:pt x="0" y="64456"/>
                  </a:moveTo>
                  <a:lnTo>
                    <a:pt x="178619" y="0"/>
                  </a:lnTo>
                  <a:cubicBezTo>
                    <a:pt x="629523" y="1249523"/>
                    <a:pt x="2004730" y="1900507"/>
                    <a:pt x="3256970" y="1457205"/>
                  </a:cubicBezTo>
                  <a:cubicBezTo>
                    <a:pt x="3648295" y="1318673"/>
                    <a:pt x="3981718" y="1089524"/>
                    <a:pt x="4241918" y="801624"/>
                  </a:cubicBezTo>
                  <a:lnTo>
                    <a:pt x="4265542" y="772812"/>
                  </a:lnTo>
                  <a:lnTo>
                    <a:pt x="4265542" y="1046727"/>
                  </a:lnTo>
                  <a:lnTo>
                    <a:pt x="4204975" y="1107534"/>
                  </a:lnTo>
                  <a:cubicBezTo>
                    <a:pt x="3955707" y="1334581"/>
                    <a:pt x="3658007" y="1516672"/>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itle 24">
            <a:extLst>
              <a:ext uri="{FF2B5EF4-FFF2-40B4-BE49-F238E27FC236}">
                <a16:creationId xmlns:a16="http://schemas.microsoft.com/office/drawing/2014/main" id="{ACC47869-0009-4D1E-A245-41C368E72B12}"/>
              </a:ext>
            </a:extLst>
          </p:cNvPr>
          <p:cNvSpPr>
            <a:spLocks noGrp="1"/>
          </p:cNvSpPr>
          <p:nvPr userDrawn="1">
            <p:ph type="ctrTitle" hasCustomPrompt="1"/>
          </p:nvPr>
        </p:nvSpPr>
        <p:spPr bwMode="gray">
          <a:xfrm>
            <a:off x="1114480" y="2828260"/>
            <a:ext cx="4320000" cy="4040558"/>
          </a:xfrm>
          <a:custGeom>
            <a:avLst/>
            <a:gdLst>
              <a:gd name="connsiteX0" fmla="*/ 2160000 w 4320000"/>
              <a:gd name="connsiteY0" fmla="*/ 0 h 4040558"/>
              <a:gd name="connsiteX1" fmla="*/ 4320000 w 4320000"/>
              <a:gd name="connsiteY1" fmla="*/ 2216889 h 4040558"/>
              <a:gd name="connsiteX2" fmla="*/ 3533961 w 4320000"/>
              <a:gd name="connsiteY2" fmla="*/ 3927549 h 4040558"/>
              <a:gd name="connsiteX3" fmla="*/ 3386713 w 4320000"/>
              <a:gd name="connsiteY3" fmla="*/ 4040558 h 4040558"/>
              <a:gd name="connsiteX4" fmla="*/ 933287 w 4320000"/>
              <a:gd name="connsiteY4" fmla="*/ 4040558 h 4040558"/>
              <a:gd name="connsiteX5" fmla="*/ 786040 w 4320000"/>
              <a:gd name="connsiteY5" fmla="*/ 3927549 h 4040558"/>
              <a:gd name="connsiteX6" fmla="*/ 0 w 4320000"/>
              <a:gd name="connsiteY6" fmla="*/ 2216889 h 4040558"/>
              <a:gd name="connsiteX7" fmla="*/ 2160000 w 4320000"/>
              <a:gd name="connsiteY7" fmla="*/ 0 h 404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40558">
                <a:moveTo>
                  <a:pt x="2160000" y="0"/>
                </a:moveTo>
                <a:cubicBezTo>
                  <a:pt x="3352935" y="0"/>
                  <a:pt x="4320000" y="992535"/>
                  <a:pt x="4320000" y="2216889"/>
                </a:cubicBezTo>
                <a:cubicBezTo>
                  <a:pt x="4320000" y="2905588"/>
                  <a:pt x="4014015" y="3520939"/>
                  <a:pt x="3533961" y="3927549"/>
                </a:cubicBezTo>
                <a:lnTo>
                  <a:pt x="3386713" y="4040558"/>
                </a:lnTo>
                <a:lnTo>
                  <a:pt x="933287" y="4040558"/>
                </a:lnTo>
                <a:lnTo>
                  <a:pt x="786040" y="3927549"/>
                </a:lnTo>
                <a:cubicBezTo>
                  <a:pt x="305986" y="3520939"/>
                  <a:pt x="0" y="2905588"/>
                  <a:pt x="0" y="2216889"/>
                </a:cubicBezTo>
                <a:cubicBezTo>
                  <a:pt x="0" y="992535"/>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
        <p:nvSpPr>
          <p:cNvPr id="3" name="Rectangle 2">
            <a:extLst>
              <a:ext uri="{FF2B5EF4-FFF2-40B4-BE49-F238E27FC236}">
                <a16:creationId xmlns:a16="http://schemas.microsoft.com/office/drawing/2014/main" id="{985ED69D-BC36-471B-A77D-361B986AECE8}"/>
              </a:ext>
            </a:extLst>
          </p:cNvPr>
          <p:cNvSpPr/>
          <p:nvPr userDrawn="1"/>
        </p:nvSpPr>
        <p:spPr bwMode="gray">
          <a:xfrm>
            <a:off x="1" y="6868633"/>
            <a:ext cx="7427494" cy="1810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878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540A52-C857-4E75-8745-C287075BC12C}"/>
              </a:ext>
            </a:extLst>
          </p:cNvPr>
          <p:cNvGrpSpPr/>
          <p:nvPr userDrawn="1"/>
        </p:nvGrpSpPr>
        <p:grpSpPr>
          <a:xfrm>
            <a:off x="556208" y="2303757"/>
            <a:ext cx="5500714" cy="4575694"/>
            <a:chOff x="556208" y="2303757"/>
            <a:chExt cx="5500714" cy="4575694"/>
          </a:xfrm>
        </p:grpSpPr>
        <p:sp>
          <p:nvSpPr>
            <p:cNvPr id="23" name="Freeform: Shape 22">
              <a:extLst>
                <a:ext uri="{FF2B5EF4-FFF2-40B4-BE49-F238E27FC236}">
                  <a16:creationId xmlns:a16="http://schemas.microsoft.com/office/drawing/2014/main" id="{7CA423BD-D293-44B5-8C4C-6F275B2A47BB}"/>
                </a:ext>
              </a:extLst>
            </p:cNvPr>
            <p:cNvSpPr/>
            <p:nvPr userDrawn="1"/>
          </p:nvSpPr>
          <p:spPr bwMode="gray">
            <a:xfrm>
              <a:off x="981921" y="2729470"/>
              <a:ext cx="4600732" cy="4139349"/>
            </a:xfrm>
            <a:custGeom>
              <a:avLst/>
              <a:gdLst>
                <a:gd name="connsiteX0" fmla="*/ 2324644 w 4649288"/>
                <a:gd name="connsiteY0" fmla="*/ 0 h 4139349"/>
                <a:gd name="connsiteX1" fmla="*/ 4649288 w 4649288"/>
                <a:gd name="connsiteY1" fmla="*/ 2324644 h 4139349"/>
                <a:gd name="connsiteX2" fmla="*/ 3803334 w 4649288"/>
                <a:gd name="connsiteY2" fmla="*/ 4118452 h 4139349"/>
                <a:gd name="connsiteX3" fmla="*/ 3775389 w 4649288"/>
                <a:gd name="connsiteY3" fmla="*/ 4139349 h 4139349"/>
                <a:gd name="connsiteX4" fmla="*/ 873900 w 4649288"/>
                <a:gd name="connsiteY4" fmla="*/ 4139349 h 4139349"/>
                <a:gd name="connsiteX5" fmla="*/ 845955 w 4649288"/>
                <a:gd name="connsiteY5" fmla="*/ 4118452 h 4139349"/>
                <a:gd name="connsiteX6" fmla="*/ 0 w 4649288"/>
                <a:gd name="connsiteY6" fmla="*/ 2324644 h 4139349"/>
                <a:gd name="connsiteX7" fmla="*/ 2324644 w 4649288"/>
                <a:gd name="connsiteY7" fmla="*/ 0 h 41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39349">
                  <a:moveTo>
                    <a:pt x="2324644" y="0"/>
                  </a:moveTo>
                  <a:cubicBezTo>
                    <a:pt x="3608509" y="0"/>
                    <a:pt x="4649288" y="1040779"/>
                    <a:pt x="4649288" y="2324644"/>
                  </a:cubicBezTo>
                  <a:cubicBezTo>
                    <a:pt x="4649288" y="3046818"/>
                    <a:pt x="4319979" y="3692078"/>
                    <a:pt x="3803334" y="4118452"/>
                  </a:cubicBezTo>
                  <a:lnTo>
                    <a:pt x="3775389" y="4139349"/>
                  </a:lnTo>
                  <a:lnTo>
                    <a:pt x="873900" y="4139349"/>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81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01429C69-C388-49F5-95FA-F0EA96318BB6}"/>
                </a:ext>
              </a:extLst>
            </p:cNvPr>
            <p:cNvSpPr/>
            <p:nvPr userDrawn="1"/>
          </p:nvSpPr>
          <p:spPr bwMode="gray">
            <a:xfrm>
              <a:off x="556208" y="2303757"/>
              <a:ext cx="5500714" cy="4575694"/>
            </a:xfrm>
            <a:custGeom>
              <a:avLst/>
              <a:gdLst>
                <a:gd name="connsiteX0" fmla="*/ 2750357 w 5500714"/>
                <a:gd name="connsiteY0" fmla="*/ 0 h 4575694"/>
                <a:gd name="connsiteX1" fmla="*/ 5500714 w 5500714"/>
                <a:gd name="connsiteY1" fmla="*/ 2750357 h 4575694"/>
                <a:gd name="connsiteX2" fmla="*/ 4872666 w 5500714"/>
                <a:gd name="connsiteY2" fmla="*/ 4499840 h 4575694"/>
                <a:gd name="connsiteX3" fmla="*/ 4803725 w 5500714"/>
                <a:gd name="connsiteY3" fmla="*/ 4575694 h 4575694"/>
                <a:gd name="connsiteX4" fmla="*/ 696989 w 5500714"/>
                <a:gd name="connsiteY4" fmla="*/ 4575694 h 4575694"/>
                <a:gd name="connsiteX5" fmla="*/ 628048 w 5500714"/>
                <a:gd name="connsiteY5" fmla="*/ 4499840 h 4575694"/>
                <a:gd name="connsiteX6" fmla="*/ 0 w 5500714"/>
                <a:gd name="connsiteY6" fmla="*/ 2750357 h 4575694"/>
                <a:gd name="connsiteX7" fmla="*/ 2750357 w 5500714"/>
                <a:gd name="connsiteY7" fmla="*/ 0 h 45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75694">
                  <a:moveTo>
                    <a:pt x="2750357" y="0"/>
                  </a:moveTo>
                  <a:cubicBezTo>
                    <a:pt x="4269337" y="0"/>
                    <a:pt x="5500714" y="1231377"/>
                    <a:pt x="5500714" y="2750357"/>
                  </a:cubicBezTo>
                  <a:cubicBezTo>
                    <a:pt x="5500714" y="3414911"/>
                    <a:pt x="5265021" y="4024416"/>
                    <a:pt x="4872666" y="4499840"/>
                  </a:cubicBezTo>
                  <a:lnTo>
                    <a:pt x="4803725" y="4575694"/>
                  </a:lnTo>
                  <a:lnTo>
                    <a:pt x="696989" y="4575694"/>
                  </a:lnTo>
                  <a:lnTo>
                    <a:pt x="628048" y="4499840"/>
                  </a:lnTo>
                  <a:cubicBezTo>
                    <a:pt x="235693"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Freeform: Shape 26">
              <a:extLst>
                <a:ext uri="{FF2B5EF4-FFF2-40B4-BE49-F238E27FC236}">
                  <a16:creationId xmlns:a16="http://schemas.microsoft.com/office/drawing/2014/main" id="{D5B80495-63B0-4AA1-9728-13BDFD0FA90F}"/>
                </a:ext>
              </a:extLst>
            </p:cNvPr>
            <p:cNvSpPr/>
            <p:nvPr userDrawn="1"/>
          </p:nvSpPr>
          <p:spPr bwMode="gray">
            <a:xfrm rot="5400000">
              <a:off x="-539295" y="3842914"/>
              <a:ext cx="4265542" cy="1786267"/>
            </a:xfrm>
            <a:custGeom>
              <a:avLst/>
              <a:gdLst>
                <a:gd name="connsiteX0" fmla="*/ 0 w 4265542"/>
                <a:gd name="connsiteY0" fmla="*/ 64456 h 1786267"/>
                <a:gd name="connsiteX1" fmla="*/ 178619 w 4265542"/>
                <a:gd name="connsiteY1" fmla="*/ 0 h 1786267"/>
                <a:gd name="connsiteX2" fmla="*/ 3256970 w 4265542"/>
                <a:gd name="connsiteY2" fmla="*/ 1457205 h 1786267"/>
                <a:gd name="connsiteX3" fmla="*/ 4241918 w 4265542"/>
                <a:gd name="connsiteY3" fmla="*/ 801624 h 1786267"/>
                <a:gd name="connsiteX4" fmla="*/ 4265542 w 4265542"/>
                <a:gd name="connsiteY4" fmla="*/ 772812 h 1786267"/>
                <a:gd name="connsiteX5" fmla="*/ 4265542 w 4265542"/>
                <a:gd name="connsiteY5" fmla="*/ 1046727 h 1786267"/>
                <a:gd name="connsiteX6" fmla="*/ 4204975 w 4265542"/>
                <a:gd name="connsiteY6" fmla="*/ 1107534 h 1786267"/>
                <a:gd name="connsiteX7" fmla="*/ 3320338 w 4265542"/>
                <a:gd name="connsiteY7" fmla="*/ 1636210 h 1786267"/>
                <a:gd name="connsiteX8" fmla="*/ 0 w 4265542"/>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542" h="1786267">
                  <a:moveTo>
                    <a:pt x="0" y="64456"/>
                  </a:moveTo>
                  <a:lnTo>
                    <a:pt x="178619" y="0"/>
                  </a:lnTo>
                  <a:cubicBezTo>
                    <a:pt x="629523" y="1249523"/>
                    <a:pt x="2004730" y="1900507"/>
                    <a:pt x="3256970" y="1457205"/>
                  </a:cubicBezTo>
                  <a:cubicBezTo>
                    <a:pt x="3648295" y="1318673"/>
                    <a:pt x="3981718" y="1089524"/>
                    <a:pt x="4241918" y="801624"/>
                  </a:cubicBezTo>
                  <a:lnTo>
                    <a:pt x="4265542" y="772812"/>
                  </a:lnTo>
                  <a:lnTo>
                    <a:pt x="4265542" y="1046727"/>
                  </a:lnTo>
                  <a:lnTo>
                    <a:pt x="4204975" y="1107534"/>
                  </a:lnTo>
                  <a:cubicBezTo>
                    <a:pt x="3955707" y="1334581"/>
                    <a:pt x="3658007" y="1516672"/>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5" name="Title 24">
            <a:extLst>
              <a:ext uri="{FF2B5EF4-FFF2-40B4-BE49-F238E27FC236}">
                <a16:creationId xmlns:a16="http://schemas.microsoft.com/office/drawing/2014/main" id="{ACC47869-0009-4D1E-A245-41C368E72B12}"/>
              </a:ext>
            </a:extLst>
          </p:cNvPr>
          <p:cNvSpPr>
            <a:spLocks noGrp="1"/>
          </p:cNvSpPr>
          <p:nvPr userDrawn="1">
            <p:ph type="ctrTitle" hasCustomPrompt="1"/>
          </p:nvPr>
        </p:nvSpPr>
        <p:spPr bwMode="gray">
          <a:xfrm>
            <a:off x="1114480" y="2828260"/>
            <a:ext cx="4320000" cy="4040558"/>
          </a:xfrm>
          <a:custGeom>
            <a:avLst/>
            <a:gdLst>
              <a:gd name="connsiteX0" fmla="*/ 2160000 w 4320000"/>
              <a:gd name="connsiteY0" fmla="*/ 0 h 4040558"/>
              <a:gd name="connsiteX1" fmla="*/ 4320000 w 4320000"/>
              <a:gd name="connsiteY1" fmla="*/ 2216889 h 4040558"/>
              <a:gd name="connsiteX2" fmla="*/ 3533961 w 4320000"/>
              <a:gd name="connsiteY2" fmla="*/ 3927549 h 4040558"/>
              <a:gd name="connsiteX3" fmla="*/ 3386713 w 4320000"/>
              <a:gd name="connsiteY3" fmla="*/ 4040558 h 4040558"/>
              <a:gd name="connsiteX4" fmla="*/ 933287 w 4320000"/>
              <a:gd name="connsiteY4" fmla="*/ 4040558 h 4040558"/>
              <a:gd name="connsiteX5" fmla="*/ 786040 w 4320000"/>
              <a:gd name="connsiteY5" fmla="*/ 3927549 h 4040558"/>
              <a:gd name="connsiteX6" fmla="*/ 0 w 4320000"/>
              <a:gd name="connsiteY6" fmla="*/ 2216889 h 4040558"/>
              <a:gd name="connsiteX7" fmla="*/ 2160000 w 4320000"/>
              <a:gd name="connsiteY7" fmla="*/ 0 h 404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40558">
                <a:moveTo>
                  <a:pt x="2160000" y="0"/>
                </a:moveTo>
                <a:cubicBezTo>
                  <a:pt x="3352935" y="0"/>
                  <a:pt x="4320000" y="992535"/>
                  <a:pt x="4320000" y="2216889"/>
                </a:cubicBezTo>
                <a:cubicBezTo>
                  <a:pt x="4320000" y="2905588"/>
                  <a:pt x="4014015" y="3520939"/>
                  <a:pt x="3533961" y="3927549"/>
                </a:cubicBezTo>
                <a:lnTo>
                  <a:pt x="3386713" y="4040558"/>
                </a:lnTo>
                <a:lnTo>
                  <a:pt x="933287" y="4040558"/>
                </a:lnTo>
                <a:lnTo>
                  <a:pt x="786040" y="3927549"/>
                </a:lnTo>
                <a:cubicBezTo>
                  <a:pt x="305986" y="3520939"/>
                  <a:pt x="0" y="2905588"/>
                  <a:pt x="0" y="2216889"/>
                </a:cubicBezTo>
                <a:cubicBezTo>
                  <a:pt x="0" y="992535"/>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
        <p:nvSpPr>
          <p:cNvPr id="3" name="Rectangle 2">
            <a:extLst>
              <a:ext uri="{FF2B5EF4-FFF2-40B4-BE49-F238E27FC236}">
                <a16:creationId xmlns:a16="http://schemas.microsoft.com/office/drawing/2014/main" id="{985ED69D-BC36-471B-A77D-361B986AECE8}"/>
              </a:ext>
            </a:extLst>
          </p:cNvPr>
          <p:cNvSpPr/>
          <p:nvPr userDrawn="1"/>
        </p:nvSpPr>
        <p:spPr bwMode="gray">
          <a:xfrm>
            <a:off x="1" y="6868633"/>
            <a:ext cx="7427494" cy="1810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541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47CFE1-59C6-469A-A78A-DE68645D6608}"/>
              </a:ext>
            </a:extLst>
          </p:cNvPr>
          <p:cNvGrpSpPr/>
          <p:nvPr userDrawn="1"/>
        </p:nvGrpSpPr>
        <p:grpSpPr>
          <a:xfrm>
            <a:off x="6270155" y="2319799"/>
            <a:ext cx="5500714" cy="4554242"/>
            <a:chOff x="6270155" y="2303757"/>
            <a:chExt cx="5500714" cy="4554242"/>
          </a:xfrm>
        </p:grpSpPr>
        <p:sp>
          <p:nvSpPr>
            <p:cNvPr id="10" name="Freeform: Shape 9">
              <a:extLst>
                <a:ext uri="{FF2B5EF4-FFF2-40B4-BE49-F238E27FC236}">
                  <a16:creationId xmlns:a16="http://schemas.microsoft.com/office/drawing/2014/main" id="{EE06D909-A008-4311-BE48-B14A619D3461}"/>
                </a:ext>
              </a:extLst>
            </p:cNvPr>
            <p:cNvSpPr/>
            <p:nvPr/>
          </p:nvSpPr>
          <p:spPr bwMode="gray">
            <a:xfrm>
              <a:off x="6695868" y="2729469"/>
              <a:ext cx="4649288" cy="4128530"/>
            </a:xfrm>
            <a:custGeom>
              <a:avLst/>
              <a:gdLst>
                <a:gd name="connsiteX0" fmla="*/ 2324644 w 4649288"/>
                <a:gd name="connsiteY0" fmla="*/ 0 h 4128530"/>
                <a:gd name="connsiteX1" fmla="*/ 4649288 w 4649288"/>
                <a:gd name="connsiteY1" fmla="*/ 2324644 h 4128530"/>
                <a:gd name="connsiteX2" fmla="*/ 3803333 w 4649288"/>
                <a:gd name="connsiteY2" fmla="*/ 4118452 h 4128530"/>
                <a:gd name="connsiteX3" fmla="*/ 3789856 w 4649288"/>
                <a:gd name="connsiteY3" fmla="*/ 4128530 h 4128530"/>
                <a:gd name="connsiteX4" fmla="*/ 859432 w 4649288"/>
                <a:gd name="connsiteY4" fmla="*/ 4128530 h 4128530"/>
                <a:gd name="connsiteX5" fmla="*/ 845955 w 4649288"/>
                <a:gd name="connsiteY5" fmla="*/ 4118452 h 4128530"/>
                <a:gd name="connsiteX6" fmla="*/ 0 w 4649288"/>
                <a:gd name="connsiteY6" fmla="*/ 2324644 h 4128530"/>
                <a:gd name="connsiteX7" fmla="*/ 2324644 w 4649288"/>
                <a:gd name="connsiteY7" fmla="*/ 0 h 412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28530">
                  <a:moveTo>
                    <a:pt x="2324644" y="0"/>
                  </a:moveTo>
                  <a:cubicBezTo>
                    <a:pt x="3608509" y="0"/>
                    <a:pt x="4649288" y="1040779"/>
                    <a:pt x="4649288" y="2324644"/>
                  </a:cubicBezTo>
                  <a:cubicBezTo>
                    <a:pt x="4649288" y="3046818"/>
                    <a:pt x="4319979" y="3692078"/>
                    <a:pt x="3803333" y="4118452"/>
                  </a:cubicBezTo>
                  <a:lnTo>
                    <a:pt x="3789856" y="4128530"/>
                  </a:lnTo>
                  <a:lnTo>
                    <a:pt x="859432" y="4128530"/>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5FBEDBB-C4D9-4F4B-9E19-6DB23FCBA886}"/>
                </a:ext>
              </a:extLst>
            </p:cNvPr>
            <p:cNvSpPr/>
            <p:nvPr/>
          </p:nvSpPr>
          <p:spPr bwMode="gray">
            <a:xfrm>
              <a:off x="6270155" y="2303757"/>
              <a:ext cx="5500714" cy="4554242"/>
            </a:xfrm>
            <a:custGeom>
              <a:avLst/>
              <a:gdLst>
                <a:gd name="connsiteX0" fmla="*/ 2750357 w 5500714"/>
                <a:gd name="connsiteY0" fmla="*/ 0 h 4554242"/>
                <a:gd name="connsiteX1" fmla="*/ 5500714 w 5500714"/>
                <a:gd name="connsiteY1" fmla="*/ 2750357 h 4554242"/>
                <a:gd name="connsiteX2" fmla="*/ 4872666 w 5500714"/>
                <a:gd name="connsiteY2" fmla="*/ 4499840 h 4554242"/>
                <a:gd name="connsiteX3" fmla="*/ 4823222 w 5500714"/>
                <a:gd name="connsiteY3" fmla="*/ 4554242 h 4554242"/>
                <a:gd name="connsiteX4" fmla="*/ 677493 w 5500714"/>
                <a:gd name="connsiteY4" fmla="*/ 4554242 h 4554242"/>
                <a:gd name="connsiteX5" fmla="*/ 628048 w 5500714"/>
                <a:gd name="connsiteY5" fmla="*/ 4499840 h 4554242"/>
                <a:gd name="connsiteX6" fmla="*/ 0 w 5500714"/>
                <a:gd name="connsiteY6" fmla="*/ 2750357 h 4554242"/>
                <a:gd name="connsiteX7" fmla="*/ 2750357 w 5500714"/>
                <a:gd name="connsiteY7" fmla="*/ 0 h 455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54242">
                  <a:moveTo>
                    <a:pt x="2750357" y="0"/>
                  </a:moveTo>
                  <a:cubicBezTo>
                    <a:pt x="4269337" y="0"/>
                    <a:pt x="5500714" y="1231377"/>
                    <a:pt x="5500714" y="2750357"/>
                  </a:cubicBezTo>
                  <a:cubicBezTo>
                    <a:pt x="5500714" y="3414911"/>
                    <a:pt x="5265021" y="4024416"/>
                    <a:pt x="4872666" y="4499840"/>
                  </a:cubicBezTo>
                  <a:lnTo>
                    <a:pt x="4823222" y="4554242"/>
                  </a:lnTo>
                  <a:lnTo>
                    <a:pt x="677493" y="4554242"/>
                  </a:lnTo>
                  <a:lnTo>
                    <a:pt x="628048" y="4499840"/>
                  </a:lnTo>
                  <a:cubicBezTo>
                    <a:pt x="235694"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3646E905-818F-41CC-B8C9-E5C22C4664DB}"/>
                </a:ext>
              </a:extLst>
            </p:cNvPr>
            <p:cNvSpPr/>
            <p:nvPr/>
          </p:nvSpPr>
          <p:spPr bwMode="gray">
            <a:xfrm rot="5400000">
              <a:off x="5180062" y="3837504"/>
              <a:ext cx="4254723" cy="1786267"/>
            </a:xfrm>
            <a:custGeom>
              <a:avLst/>
              <a:gdLst>
                <a:gd name="connsiteX0" fmla="*/ 0 w 4254723"/>
                <a:gd name="connsiteY0" fmla="*/ 64456 h 1786267"/>
                <a:gd name="connsiteX1" fmla="*/ 178619 w 4254723"/>
                <a:gd name="connsiteY1" fmla="*/ 0 h 1786267"/>
                <a:gd name="connsiteX2" fmla="*/ 3256970 w 4254723"/>
                <a:gd name="connsiteY2" fmla="*/ 1457205 h 1786267"/>
                <a:gd name="connsiteX3" fmla="*/ 4241917 w 4254723"/>
                <a:gd name="connsiteY3" fmla="*/ 801624 h 1786267"/>
                <a:gd name="connsiteX4" fmla="*/ 4254723 w 4254723"/>
                <a:gd name="connsiteY4" fmla="*/ 786007 h 1786267"/>
                <a:gd name="connsiteX5" fmla="*/ 4254723 w 4254723"/>
                <a:gd name="connsiteY5" fmla="*/ 1057589 h 1786267"/>
                <a:gd name="connsiteX6" fmla="*/ 4204974 w 4254723"/>
                <a:gd name="connsiteY6" fmla="*/ 1107534 h 1786267"/>
                <a:gd name="connsiteX7" fmla="*/ 3320338 w 4254723"/>
                <a:gd name="connsiteY7" fmla="*/ 1636210 h 1786267"/>
                <a:gd name="connsiteX8" fmla="*/ 0 w 4254723"/>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723" h="1786267">
                  <a:moveTo>
                    <a:pt x="0" y="64456"/>
                  </a:moveTo>
                  <a:lnTo>
                    <a:pt x="178619" y="0"/>
                  </a:lnTo>
                  <a:cubicBezTo>
                    <a:pt x="629523" y="1249523"/>
                    <a:pt x="2004730" y="1900507"/>
                    <a:pt x="3256970" y="1457205"/>
                  </a:cubicBezTo>
                  <a:cubicBezTo>
                    <a:pt x="3648295" y="1318673"/>
                    <a:pt x="3981718" y="1089524"/>
                    <a:pt x="4241917" y="801624"/>
                  </a:cubicBezTo>
                  <a:lnTo>
                    <a:pt x="4254723" y="786007"/>
                  </a:lnTo>
                  <a:lnTo>
                    <a:pt x="4254723" y="1057589"/>
                  </a:lnTo>
                  <a:lnTo>
                    <a:pt x="4204974" y="1107534"/>
                  </a:lnTo>
                  <a:cubicBezTo>
                    <a:pt x="3955707" y="1334581"/>
                    <a:pt x="3658007" y="1516673"/>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Title 11">
            <a:extLst>
              <a:ext uri="{FF2B5EF4-FFF2-40B4-BE49-F238E27FC236}">
                <a16:creationId xmlns:a16="http://schemas.microsoft.com/office/drawing/2014/main" id="{93E2B777-693C-403B-BA49-876AFB550115}"/>
              </a:ext>
            </a:extLst>
          </p:cNvPr>
          <p:cNvSpPr>
            <a:spLocks noGrp="1"/>
          </p:cNvSpPr>
          <p:nvPr userDrawn="1">
            <p:ph type="ctrTitle" hasCustomPrompt="1"/>
          </p:nvPr>
        </p:nvSpPr>
        <p:spPr bwMode="gray">
          <a:xfrm>
            <a:off x="6828427" y="2865569"/>
            <a:ext cx="4320000" cy="4008472"/>
          </a:xfrm>
          <a:custGeom>
            <a:avLst/>
            <a:gdLst>
              <a:gd name="connsiteX0" fmla="*/ 2160000 w 4320000"/>
              <a:gd name="connsiteY0" fmla="*/ 0 h 4008472"/>
              <a:gd name="connsiteX1" fmla="*/ 4320000 w 4320000"/>
              <a:gd name="connsiteY1" fmla="*/ 2195623 h 4008472"/>
              <a:gd name="connsiteX2" fmla="*/ 3533961 w 4320000"/>
              <a:gd name="connsiteY2" fmla="*/ 3889873 h 4008472"/>
              <a:gd name="connsiteX3" fmla="*/ 3377933 w 4320000"/>
              <a:gd name="connsiteY3" fmla="*/ 4008472 h 4008472"/>
              <a:gd name="connsiteX4" fmla="*/ 942067 w 4320000"/>
              <a:gd name="connsiteY4" fmla="*/ 4008472 h 4008472"/>
              <a:gd name="connsiteX5" fmla="*/ 786040 w 4320000"/>
              <a:gd name="connsiteY5" fmla="*/ 3889873 h 4008472"/>
              <a:gd name="connsiteX6" fmla="*/ 0 w 4320000"/>
              <a:gd name="connsiteY6" fmla="*/ 2195623 h 4008472"/>
              <a:gd name="connsiteX7" fmla="*/ 2160000 w 4320000"/>
              <a:gd name="connsiteY7" fmla="*/ 0 h 40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08472">
                <a:moveTo>
                  <a:pt x="2160000" y="0"/>
                </a:moveTo>
                <a:cubicBezTo>
                  <a:pt x="3352935" y="0"/>
                  <a:pt x="4320000" y="983014"/>
                  <a:pt x="4320000" y="2195623"/>
                </a:cubicBezTo>
                <a:cubicBezTo>
                  <a:pt x="4320000" y="2877716"/>
                  <a:pt x="4014015" y="3487163"/>
                  <a:pt x="3533961" y="3889873"/>
                </a:cubicBezTo>
                <a:lnTo>
                  <a:pt x="3377933" y="4008472"/>
                </a:lnTo>
                <a:lnTo>
                  <a:pt x="942067" y="4008472"/>
                </a:lnTo>
                <a:lnTo>
                  <a:pt x="786040" y="3889873"/>
                </a:lnTo>
                <a:cubicBezTo>
                  <a:pt x="305986" y="3487163"/>
                  <a:pt x="0" y="2877716"/>
                  <a:pt x="0" y="2195623"/>
                </a:cubicBezTo>
                <a:cubicBezTo>
                  <a:pt x="0" y="983014"/>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Tree>
    <p:extLst>
      <p:ext uri="{BB962C8B-B14F-4D97-AF65-F5344CB8AC3E}">
        <p14:creationId xmlns:p14="http://schemas.microsoft.com/office/powerpoint/2010/main" val="25147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47CFE1-59C6-469A-A78A-DE68645D6608}"/>
              </a:ext>
            </a:extLst>
          </p:cNvPr>
          <p:cNvGrpSpPr/>
          <p:nvPr userDrawn="1"/>
        </p:nvGrpSpPr>
        <p:grpSpPr>
          <a:xfrm>
            <a:off x="6270155" y="2319799"/>
            <a:ext cx="5500714" cy="4554242"/>
            <a:chOff x="6270155" y="2303757"/>
            <a:chExt cx="5500714" cy="4554242"/>
          </a:xfrm>
        </p:grpSpPr>
        <p:sp>
          <p:nvSpPr>
            <p:cNvPr id="10" name="Freeform: Shape 9">
              <a:extLst>
                <a:ext uri="{FF2B5EF4-FFF2-40B4-BE49-F238E27FC236}">
                  <a16:creationId xmlns:a16="http://schemas.microsoft.com/office/drawing/2014/main" id="{EE06D909-A008-4311-BE48-B14A619D3461}"/>
                </a:ext>
              </a:extLst>
            </p:cNvPr>
            <p:cNvSpPr/>
            <p:nvPr/>
          </p:nvSpPr>
          <p:spPr bwMode="gray">
            <a:xfrm>
              <a:off x="6695868" y="2729469"/>
              <a:ext cx="4649288" cy="4128530"/>
            </a:xfrm>
            <a:custGeom>
              <a:avLst/>
              <a:gdLst>
                <a:gd name="connsiteX0" fmla="*/ 2324644 w 4649288"/>
                <a:gd name="connsiteY0" fmla="*/ 0 h 4128530"/>
                <a:gd name="connsiteX1" fmla="*/ 4649288 w 4649288"/>
                <a:gd name="connsiteY1" fmla="*/ 2324644 h 4128530"/>
                <a:gd name="connsiteX2" fmla="*/ 3803333 w 4649288"/>
                <a:gd name="connsiteY2" fmla="*/ 4118452 h 4128530"/>
                <a:gd name="connsiteX3" fmla="*/ 3789856 w 4649288"/>
                <a:gd name="connsiteY3" fmla="*/ 4128530 h 4128530"/>
                <a:gd name="connsiteX4" fmla="*/ 859432 w 4649288"/>
                <a:gd name="connsiteY4" fmla="*/ 4128530 h 4128530"/>
                <a:gd name="connsiteX5" fmla="*/ 845955 w 4649288"/>
                <a:gd name="connsiteY5" fmla="*/ 4118452 h 4128530"/>
                <a:gd name="connsiteX6" fmla="*/ 0 w 4649288"/>
                <a:gd name="connsiteY6" fmla="*/ 2324644 h 4128530"/>
                <a:gd name="connsiteX7" fmla="*/ 2324644 w 4649288"/>
                <a:gd name="connsiteY7" fmla="*/ 0 h 412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28530">
                  <a:moveTo>
                    <a:pt x="2324644" y="0"/>
                  </a:moveTo>
                  <a:cubicBezTo>
                    <a:pt x="3608509" y="0"/>
                    <a:pt x="4649288" y="1040779"/>
                    <a:pt x="4649288" y="2324644"/>
                  </a:cubicBezTo>
                  <a:cubicBezTo>
                    <a:pt x="4649288" y="3046818"/>
                    <a:pt x="4319979" y="3692078"/>
                    <a:pt x="3803333" y="4118452"/>
                  </a:cubicBezTo>
                  <a:lnTo>
                    <a:pt x="3789856" y="4128530"/>
                  </a:lnTo>
                  <a:lnTo>
                    <a:pt x="859432" y="4128530"/>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81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5FBEDBB-C4D9-4F4B-9E19-6DB23FCBA886}"/>
                </a:ext>
              </a:extLst>
            </p:cNvPr>
            <p:cNvSpPr/>
            <p:nvPr/>
          </p:nvSpPr>
          <p:spPr bwMode="gray">
            <a:xfrm>
              <a:off x="6270155" y="2303757"/>
              <a:ext cx="5500714" cy="4554242"/>
            </a:xfrm>
            <a:custGeom>
              <a:avLst/>
              <a:gdLst>
                <a:gd name="connsiteX0" fmla="*/ 2750357 w 5500714"/>
                <a:gd name="connsiteY0" fmla="*/ 0 h 4554242"/>
                <a:gd name="connsiteX1" fmla="*/ 5500714 w 5500714"/>
                <a:gd name="connsiteY1" fmla="*/ 2750357 h 4554242"/>
                <a:gd name="connsiteX2" fmla="*/ 4872666 w 5500714"/>
                <a:gd name="connsiteY2" fmla="*/ 4499840 h 4554242"/>
                <a:gd name="connsiteX3" fmla="*/ 4823222 w 5500714"/>
                <a:gd name="connsiteY3" fmla="*/ 4554242 h 4554242"/>
                <a:gd name="connsiteX4" fmla="*/ 677493 w 5500714"/>
                <a:gd name="connsiteY4" fmla="*/ 4554242 h 4554242"/>
                <a:gd name="connsiteX5" fmla="*/ 628048 w 5500714"/>
                <a:gd name="connsiteY5" fmla="*/ 4499840 h 4554242"/>
                <a:gd name="connsiteX6" fmla="*/ 0 w 5500714"/>
                <a:gd name="connsiteY6" fmla="*/ 2750357 h 4554242"/>
                <a:gd name="connsiteX7" fmla="*/ 2750357 w 5500714"/>
                <a:gd name="connsiteY7" fmla="*/ 0 h 455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54242">
                  <a:moveTo>
                    <a:pt x="2750357" y="0"/>
                  </a:moveTo>
                  <a:cubicBezTo>
                    <a:pt x="4269337" y="0"/>
                    <a:pt x="5500714" y="1231377"/>
                    <a:pt x="5500714" y="2750357"/>
                  </a:cubicBezTo>
                  <a:cubicBezTo>
                    <a:pt x="5500714" y="3414911"/>
                    <a:pt x="5265021" y="4024416"/>
                    <a:pt x="4872666" y="4499840"/>
                  </a:cubicBezTo>
                  <a:lnTo>
                    <a:pt x="4823222" y="4554242"/>
                  </a:lnTo>
                  <a:lnTo>
                    <a:pt x="677493" y="4554242"/>
                  </a:lnTo>
                  <a:lnTo>
                    <a:pt x="628048" y="4499840"/>
                  </a:lnTo>
                  <a:cubicBezTo>
                    <a:pt x="235694"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3646E905-818F-41CC-B8C9-E5C22C4664DB}"/>
                </a:ext>
              </a:extLst>
            </p:cNvPr>
            <p:cNvSpPr/>
            <p:nvPr/>
          </p:nvSpPr>
          <p:spPr bwMode="gray">
            <a:xfrm rot="5400000">
              <a:off x="5180062" y="3837504"/>
              <a:ext cx="4254723" cy="1786267"/>
            </a:xfrm>
            <a:custGeom>
              <a:avLst/>
              <a:gdLst>
                <a:gd name="connsiteX0" fmla="*/ 0 w 4254723"/>
                <a:gd name="connsiteY0" fmla="*/ 64456 h 1786267"/>
                <a:gd name="connsiteX1" fmla="*/ 178619 w 4254723"/>
                <a:gd name="connsiteY1" fmla="*/ 0 h 1786267"/>
                <a:gd name="connsiteX2" fmla="*/ 3256970 w 4254723"/>
                <a:gd name="connsiteY2" fmla="*/ 1457205 h 1786267"/>
                <a:gd name="connsiteX3" fmla="*/ 4241917 w 4254723"/>
                <a:gd name="connsiteY3" fmla="*/ 801624 h 1786267"/>
                <a:gd name="connsiteX4" fmla="*/ 4254723 w 4254723"/>
                <a:gd name="connsiteY4" fmla="*/ 786007 h 1786267"/>
                <a:gd name="connsiteX5" fmla="*/ 4254723 w 4254723"/>
                <a:gd name="connsiteY5" fmla="*/ 1057589 h 1786267"/>
                <a:gd name="connsiteX6" fmla="*/ 4204974 w 4254723"/>
                <a:gd name="connsiteY6" fmla="*/ 1107534 h 1786267"/>
                <a:gd name="connsiteX7" fmla="*/ 3320338 w 4254723"/>
                <a:gd name="connsiteY7" fmla="*/ 1636210 h 1786267"/>
                <a:gd name="connsiteX8" fmla="*/ 0 w 4254723"/>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723" h="1786267">
                  <a:moveTo>
                    <a:pt x="0" y="64456"/>
                  </a:moveTo>
                  <a:lnTo>
                    <a:pt x="178619" y="0"/>
                  </a:lnTo>
                  <a:cubicBezTo>
                    <a:pt x="629523" y="1249523"/>
                    <a:pt x="2004730" y="1900507"/>
                    <a:pt x="3256970" y="1457205"/>
                  </a:cubicBezTo>
                  <a:cubicBezTo>
                    <a:pt x="3648295" y="1318673"/>
                    <a:pt x="3981718" y="1089524"/>
                    <a:pt x="4241917" y="801624"/>
                  </a:cubicBezTo>
                  <a:lnTo>
                    <a:pt x="4254723" y="786007"/>
                  </a:lnTo>
                  <a:lnTo>
                    <a:pt x="4254723" y="1057589"/>
                  </a:lnTo>
                  <a:lnTo>
                    <a:pt x="4204974" y="1107534"/>
                  </a:lnTo>
                  <a:cubicBezTo>
                    <a:pt x="3955707" y="1334581"/>
                    <a:pt x="3658007" y="1516673"/>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Title 11">
            <a:extLst>
              <a:ext uri="{FF2B5EF4-FFF2-40B4-BE49-F238E27FC236}">
                <a16:creationId xmlns:a16="http://schemas.microsoft.com/office/drawing/2014/main" id="{93E2B777-693C-403B-BA49-876AFB550115}"/>
              </a:ext>
            </a:extLst>
          </p:cNvPr>
          <p:cNvSpPr>
            <a:spLocks noGrp="1"/>
          </p:cNvSpPr>
          <p:nvPr userDrawn="1">
            <p:ph type="ctrTitle" hasCustomPrompt="1"/>
          </p:nvPr>
        </p:nvSpPr>
        <p:spPr bwMode="gray">
          <a:xfrm>
            <a:off x="6828427" y="2865569"/>
            <a:ext cx="4320000" cy="4008472"/>
          </a:xfrm>
          <a:custGeom>
            <a:avLst/>
            <a:gdLst>
              <a:gd name="connsiteX0" fmla="*/ 2160000 w 4320000"/>
              <a:gd name="connsiteY0" fmla="*/ 0 h 4008472"/>
              <a:gd name="connsiteX1" fmla="*/ 4320000 w 4320000"/>
              <a:gd name="connsiteY1" fmla="*/ 2195623 h 4008472"/>
              <a:gd name="connsiteX2" fmla="*/ 3533961 w 4320000"/>
              <a:gd name="connsiteY2" fmla="*/ 3889873 h 4008472"/>
              <a:gd name="connsiteX3" fmla="*/ 3377933 w 4320000"/>
              <a:gd name="connsiteY3" fmla="*/ 4008472 h 4008472"/>
              <a:gd name="connsiteX4" fmla="*/ 942067 w 4320000"/>
              <a:gd name="connsiteY4" fmla="*/ 4008472 h 4008472"/>
              <a:gd name="connsiteX5" fmla="*/ 786040 w 4320000"/>
              <a:gd name="connsiteY5" fmla="*/ 3889873 h 4008472"/>
              <a:gd name="connsiteX6" fmla="*/ 0 w 4320000"/>
              <a:gd name="connsiteY6" fmla="*/ 2195623 h 4008472"/>
              <a:gd name="connsiteX7" fmla="*/ 2160000 w 4320000"/>
              <a:gd name="connsiteY7" fmla="*/ 0 h 40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08472">
                <a:moveTo>
                  <a:pt x="2160000" y="0"/>
                </a:moveTo>
                <a:cubicBezTo>
                  <a:pt x="3352935" y="0"/>
                  <a:pt x="4320000" y="983014"/>
                  <a:pt x="4320000" y="2195623"/>
                </a:cubicBezTo>
                <a:cubicBezTo>
                  <a:pt x="4320000" y="2877716"/>
                  <a:pt x="4014015" y="3487163"/>
                  <a:pt x="3533961" y="3889873"/>
                </a:cubicBezTo>
                <a:lnTo>
                  <a:pt x="3377933" y="4008472"/>
                </a:lnTo>
                <a:lnTo>
                  <a:pt x="942067" y="4008472"/>
                </a:lnTo>
                <a:lnTo>
                  <a:pt x="786040" y="3889873"/>
                </a:lnTo>
                <a:cubicBezTo>
                  <a:pt x="305986" y="3487163"/>
                  <a:pt x="0" y="2877716"/>
                  <a:pt x="0" y="2195623"/>
                </a:cubicBezTo>
                <a:cubicBezTo>
                  <a:pt x="0" y="983014"/>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Tree>
    <p:extLst>
      <p:ext uri="{BB962C8B-B14F-4D97-AF65-F5344CB8AC3E}">
        <p14:creationId xmlns:p14="http://schemas.microsoft.com/office/powerpoint/2010/main" val="162252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Agenda - 3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854603EC-1AE3-4150-A6FE-AD12C7807C84}"/>
              </a:ext>
            </a:extLst>
          </p:cNvPr>
          <p:cNvSpPr/>
          <p:nvPr userDrawn="1"/>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188860"/>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4969342"/>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53987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grpSp>
        <p:nvGrpSpPr>
          <p:cNvPr id="63" name="Group 62">
            <a:extLst>
              <a:ext uri="{FF2B5EF4-FFF2-40B4-BE49-F238E27FC236}">
                <a16:creationId xmlns:a16="http://schemas.microsoft.com/office/drawing/2014/main" id="{4915F459-F6EC-4734-9FD2-343C8143F50C}"/>
              </a:ext>
            </a:extLst>
          </p:cNvPr>
          <p:cNvGrpSpPr>
            <a:grpSpLocks noChangeAspect="1"/>
          </p:cNvGrpSpPr>
          <p:nvPr userDrawn="1"/>
        </p:nvGrpSpPr>
        <p:grpSpPr>
          <a:xfrm>
            <a:off x="5179452" y="4960746"/>
            <a:ext cx="550864" cy="550863"/>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9" name="Text Placeholder 8">
            <a:extLst>
              <a:ext uri="{FF2B5EF4-FFF2-40B4-BE49-F238E27FC236}">
                <a16:creationId xmlns:a16="http://schemas.microsoft.com/office/drawing/2014/main" id="{0EB29708-256F-48C4-8D97-D4A4732D4796}"/>
              </a:ext>
            </a:extLst>
          </p:cNvPr>
          <p:cNvSpPr>
            <a:spLocks noGrp="1" noChangeAspect="1"/>
          </p:cNvSpPr>
          <p:nvPr>
            <p:ph type="body" sz="quarter" idx="15" hasCustomPrompt="1"/>
          </p:nvPr>
        </p:nvSpPr>
        <p:spPr>
          <a:xfrm>
            <a:off x="5241557" y="502285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25" name="Group 24">
            <a:extLst>
              <a:ext uri="{FF2B5EF4-FFF2-40B4-BE49-F238E27FC236}">
                <a16:creationId xmlns:a16="http://schemas.microsoft.com/office/drawing/2014/main" id="{E4FC317B-E44D-4122-A060-460CC2293263}"/>
              </a:ext>
            </a:extLst>
          </p:cNvPr>
          <p:cNvGrpSpPr>
            <a:grpSpLocks noChangeAspect="1"/>
          </p:cNvGrpSpPr>
          <p:nvPr userDrawn="1"/>
        </p:nvGrpSpPr>
        <p:grpSpPr>
          <a:xfrm>
            <a:off x="4541590" y="3180264"/>
            <a:ext cx="550864" cy="550863"/>
            <a:chOff x="4929980" y="-2105343"/>
            <a:chExt cx="8518537" cy="8518537"/>
          </a:xfrm>
        </p:grpSpPr>
        <p:sp>
          <p:nvSpPr>
            <p:cNvPr id="26" name="Oval 25">
              <a:extLst>
                <a:ext uri="{FF2B5EF4-FFF2-40B4-BE49-F238E27FC236}">
                  <a16:creationId xmlns:a16="http://schemas.microsoft.com/office/drawing/2014/main" id="{4B3DFF9E-AB55-4EC9-AC42-EBBBC27E0A33}"/>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Oval 26">
              <a:extLst>
                <a:ext uri="{FF2B5EF4-FFF2-40B4-BE49-F238E27FC236}">
                  <a16:creationId xmlns:a16="http://schemas.microsoft.com/office/drawing/2014/main" id="{1D3D91D1-452D-4D87-BCEC-8F5B39838E37}"/>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D8AF1B22-F087-479E-80B7-368C20D88C22}"/>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9" name="Text Placeholder 8">
            <a:extLst>
              <a:ext uri="{FF2B5EF4-FFF2-40B4-BE49-F238E27FC236}">
                <a16:creationId xmlns:a16="http://schemas.microsoft.com/office/drawing/2014/main" id="{C29C3CE9-B319-41BF-BF91-6CD9997129BE}"/>
              </a:ext>
            </a:extLst>
          </p:cNvPr>
          <p:cNvSpPr>
            <a:spLocks noGrp="1" noChangeAspect="1"/>
          </p:cNvSpPr>
          <p:nvPr>
            <p:ph type="body" sz="quarter" idx="16" hasCustomPrompt="1"/>
          </p:nvPr>
        </p:nvSpPr>
        <p:spPr>
          <a:xfrm>
            <a:off x="4603695" y="3242368"/>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30" name="Group 29">
            <a:extLst>
              <a:ext uri="{FF2B5EF4-FFF2-40B4-BE49-F238E27FC236}">
                <a16:creationId xmlns:a16="http://schemas.microsoft.com/office/drawing/2014/main" id="{4FD77E0A-A0AB-42F8-8DD6-FDCE92902827}"/>
              </a:ext>
            </a:extLst>
          </p:cNvPr>
          <p:cNvGrpSpPr>
            <a:grpSpLocks noChangeAspect="1"/>
          </p:cNvGrpSpPr>
          <p:nvPr userDrawn="1"/>
        </p:nvGrpSpPr>
        <p:grpSpPr>
          <a:xfrm>
            <a:off x="4811152" y="1531276"/>
            <a:ext cx="550864" cy="550863"/>
            <a:chOff x="4929980" y="-2105343"/>
            <a:chExt cx="8518537" cy="8518537"/>
          </a:xfrm>
        </p:grpSpPr>
        <p:sp>
          <p:nvSpPr>
            <p:cNvPr id="31" name="Oval 30">
              <a:extLst>
                <a:ext uri="{FF2B5EF4-FFF2-40B4-BE49-F238E27FC236}">
                  <a16:creationId xmlns:a16="http://schemas.microsoft.com/office/drawing/2014/main" id="{BF9934EF-18BF-41C1-BCEF-AC4FAEF7DAF3}"/>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Oval 31">
              <a:extLst>
                <a:ext uri="{FF2B5EF4-FFF2-40B4-BE49-F238E27FC236}">
                  <a16:creationId xmlns:a16="http://schemas.microsoft.com/office/drawing/2014/main" id="{7C493B65-ED88-43EE-A00E-45730C4F1F20}"/>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91B0D590-940F-41C1-8959-C604560954D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4" name="Text Placeholder 8">
            <a:extLst>
              <a:ext uri="{FF2B5EF4-FFF2-40B4-BE49-F238E27FC236}">
                <a16:creationId xmlns:a16="http://schemas.microsoft.com/office/drawing/2014/main" id="{0F1DAF37-82CA-4165-8036-7EFC7876F9DA}"/>
              </a:ext>
            </a:extLst>
          </p:cNvPr>
          <p:cNvSpPr>
            <a:spLocks noGrp="1" noChangeAspect="1"/>
          </p:cNvSpPr>
          <p:nvPr>
            <p:ph type="body" sz="quarter" idx="17" hasCustomPrompt="1"/>
          </p:nvPr>
        </p:nvSpPr>
        <p:spPr>
          <a:xfrm>
            <a:off x="4873257" y="159338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394293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47CFE1-59C6-469A-A78A-DE68645D6608}"/>
              </a:ext>
            </a:extLst>
          </p:cNvPr>
          <p:cNvGrpSpPr/>
          <p:nvPr userDrawn="1"/>
        </p:nvGrpSpPr>
        <p:grpSpPr>
          <a:xfrm>
            <a:off x="6270155" y="2319799"/>
            <a:ext cx="5500714" cy="4554242"/>
            <a:chOff x="6270155" y="2303757"/>
            <a:chExt cx="5500714" cy="4554242"/>
          </a:xfrm>
        </p:grpSpPr>
        <p:sp>
          <p:nvSpPr>
            <p:cNvPr id="10" name="Freeform: Shape 9">
              <a:extLst>
                <a:ext uri="{FF2B5EF4-FFF2-40B4-BE49-F238E27FC236}">
                  <a16:creationId xmlns:a16="http://schemas.microsoft.com/office/drawing/2014/main" id="{EE06D909-A008-4311-BE48-B14A619D3461}"/>
                </a:ext>
              </a:extLst>
            </p:cNvPr>
            <p:cNvSpPr/>
            <p:nvPr/>
          </p:nvSpPr>
          <p:spPr bwMode="gray">
            <a:xfrm>
              <a:off x="6695868" y="2729469"/>
              <a:ext cx="4649288" cy="4128530"/>
            </a:xfrm>
            <a:custGeom>
              <a:avLst/>
              <a:gdLst>
                <a:gd name="connsiteX0" fmla="*/ 2324644 w 4649288"/>
                <a:gd name="connsiteY0" fmla="*/ 0 h 4128530"/>
                <a:gd name="connsiteX1" fmla="*/ 4649288 w 4649288"/>
                <a:gd name="connsiteY1" fmla="*/ 2324644 h 4128530"/>
                <a:gd name="connsiteX2" fmla="*/ 3803333 w 4649288"/>
                <a:gd name="connsiteY2" fmla="*/ 4118452 h 4128530"/>
                <a:gd name="connsiteX3" fmla="*/ 3789856 w 4649288"/>
                <a:gd name="connsiteY3" fmla="*/ 4128530 h 4128530"/>
                <a:gd name="connsiteX4" fmla="*/ 859432 w 4649288"/>
                <a:gd name="connsiteY4" fmla="*/ 4128530 h 4128530"/>
                <a:gd name="connsiteX5" fmla="*/ 845955 w 4649288"/>
                <a:gd name="connsiteY5" fmla="*/ 4118452 h 4128530"/>
                <a:gd name="connsiteX6" fmla="*/ 0 w 4649288"/>
                <a:gd name="connsiteY6" fmla="*/ 2324644 h 4128530"/>
                <a:gd name="connsiteX7" fmla="*/ 2324644 w 4649288"/>
                <a:gd name="connsiteY7" fmla="*/ 0 h 412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288" h="4128530">
                  <a:moveTo>
                    <a:pt x="2324644" y="0"/>
                  </a:moveTo>
                  <a:cubicBezTo>
                    <a:pt x="3608509" y="0"/>
                    <a:pt x="4649288" y="1040779"/>
                    <a:pt x="4649288" y="2324644"/>
                  </a:cubicBezTo>
                  <a:cubicBezTo>
                    <a:pt x="4649288" y="3046818"/>
                    <a:pt x="4319979" y="3692078"/>
                    <a:pt x="3803333" y="4118452"/>
                  </a:cubicBezTo>
                  <a:lnTo>
                    <a:pt x="3789856" y="4128530"/>
                  </a:lnTo>
                  <a:lnTo>
                    <a:pt x="859432" y="4128530"/>
                  </a:lnTo>
                  <a:lnTo>
                    <a:pt x="845955" y="4118452"/>
                  </a:lnTo>
                  <a:cubicBezTo>
                    <a:pt x="329309" y="3692078"/>
                    <a:pt x="0" y="3046818"/>
                    <a:pt x="0" y="2324644"/>
                  </a:cubicBezTo>
                  <a:cubicBezTo>
                    <a:pt x="0" y="1040779"/>
                    <a:pt x="1040779" y="0"/>
                    <a:pt x="2324644" y="0"/>
                  </a:cubicBezTo>
                  <a:close/>
                </a:path>
              </a:pathLst>
            </a:custGeom>
            <a:gradFill flip="none" rotWithShape="1">
              <a:gsLst>
                <a:gs pos="13000">
                  <a:srgbClr val="004186">
                    <a:alpha val="70000"/>
                  </a:srgbClr>
                </a:gs>
                <a:gs pos="100000">
                  <a:srgbClr val="A2AD00"/>
                </a:gs>
              </a:gsLst>
              <a:lin ang="81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5FBEDBB-C4D9-4F4B-9E19-6DB23FCBA886}"/>
                </a:ext>
              </a:extLst>
            </p:cNvPr>
            <p:cNvSpPr/>
            <p:nvPr/>
          </p:nvSpPr>
          <p:spPr bwMode="gray">
            <a:xfrm>
              <a:off x="6270155" y="2303757"/>
              <a:ext cx="5500714" cy="4554242"/>
            </a:xfrm>
            <a:custGeom>
              <a:avLst/>
              <a:gdLst>
                <a:gd name="connsiteX0" fmla="*/ 2750357 w 5500714"/>
                <a:gd name="connsiteY0" fmla="*/ 0 h 4554242"/>
                <a:gd name="connsiteX1" fmla="*/ 5500714 w 5500714"/>
                <a:gd name="connsiteY1" fmla="*/ 2750357 h 4554242"/>
                <a:gd name="connsiteX2" fmla="*/ 4872666 w 5500714"/>
                <a:gd name="connsiteY2" fmla="*/ 4499840 h 4554242"/>
                <a:gd name="connsiteX3" fmla="*/ 4823222 w 5500714"/>
                <a:gd name="connsiteY3" fmla="*/ 4554242 h 4554242"/>
                <a:gd name="connsiteX4" fmla="*/ 677493 w 5500714"/>
                <a:gd name="connsiteY4" fmla="*/ 4554242 h 4554242"/>
                <a:gd name="connsiteX5" fmla="*/ 628048 w 5500714"/>
                <a:gd name="connsiteY5" fmla="*/ 4499840 h 4554242"/>
                <a:gd name="connsiteX6" fmla="*/ 0 w 5500714"/>
                <a:gd name="connsiteY6" fmla="*/ 2750357 h 4554242"/>
                <a:gd name="connsiteX7" fmla="*/ 2750357 w 5500714"/>
                <a:gd name="connsiteY7" fmla="*/ 0 h 455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0714" h="4554242">
                  <a:moveTo>
                    <a:pt x="2750357" y="0"/>
                  </a:moveTo>
                  <a:cubicBezTo>
                    <a:pt x="4269337" y="0"/>
                    <a:pt x="5500714" y="1231377"/>
                    <a:pt x="5500714" y="2750357"/>
                  </a:cubicBezTo>
                  <a:cubicBezTo>
                    <a:pt x="5500714" y="3414911"/>
                    <a:pt x="5265021" y="4024416"/>
                    <a:pt x="4872666" y="4499840"/>
                  </a:cubicBezTo>
                  <a:lnTo>
                    <a:pt x="4823222" y="4554242"/>
                  </a:lnTo>
                  <a:lnTo>
                    <a:pt x="677493" y="4554242"/>
                  </a:lnTo>
                  <a:lnTo>
                    <a:pt x="628048" y="4499840"/>
                  </a:lnTo>
                  <a:cubicBezTo>
                    <a:pt x="235694" y="4024416"/>
                    <a:pt x="0" y="3414911"/>
                    <a:pt x="0" y="2750357"/>
                  </a:cubicBezTo>
                  <a:cubicBezTo>
                    <a:pt x="0" y="1231377"/>
                    <a:pt x="1231377" y="0"/>
                    <a:pt x="2750357"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3646E905-818F-41CC-B8C9-E5C22C4664DB}"/>
                </a:ext>
              </a:extLst>
            </p:cNvPr>
            <p:cNvSpPr/>
            <p:nvPr/>
          </p:nvSpPr>
          <p:spPr bwMode="gray">
            <a:xfrm rot="5400000">
              <a:off x="5180062" y="3837504"/>
              <a:ext cx="4254723" cy="1786267"/>
            </a:xfrm>
            <a:custGeom>
              <a:avLst/>
              <a:gdLst>
                <a:gd name="connsiteX0" fmla="*/ 0 w 4254723"/>
                <a:gd name="connsiteY0" fmla="*/ 64456 h 1786267"/>
                <a:gd name="connsiteX1" fmla="*/ 178619 w 4254723"/>
                <a:gd name="connsiteY1" fmla="*/ 0 h 1786267"/>
                <a:gd name="connsiteX2" fmla="*/ 3256970 w 4254723"/>
                <a:gd name="connsiteY2" fmla="*/ 1457205 h 1786267"/>
                <a:gd name="connsiteX3" fmla="*/ 4241917 w 4254723"/>
                <a:gd name="connsiteY3" fmla="*/ 801624 h 1786267"/>
                <a:gd name="connsiteX4" fmla="*/ 4254723 w 4254723"/>
                <a:gd name="connsiteY4" fmla="*/ 786007 h 1786267"/>
                <a:gd name="connsiteX5" fmla="*/ 4254723 w 4254723"/>
                <a:gd name="connsiteY5" fmla="*/ 1057589 h 1786267"/>
                <a:gd name="connsiteX6" fmla="*/ 4204974 w 4254723"/>
                <a:gd name="connsiteY6" fmla="*/ 1107534 h 1786267"/>
                <a:gd name="connsiteX7" fmla="*/ 3320338 w 4254723"/>
                <a:gd name="connsiteY7" fmla="*/ 1636210 h 1786267"/>
                <a:gd name="connsiteX8" fmla="*/ 0 w 4254723"/>
                <a:gd name="connsiteY8" fmla="*/ 64456 h 17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723" h="1786267">
                  <a:moveTo>
                    <a:pt x="0" y="64456"/>
                  </a:moveTo>
                  <a:lnTo>
                    <a:pt x="178619" y="0"/>
                  </a:lnTo>
                  <a:cubicBezTo>
                    <a:pt x="629523" y="1249523"/>
                    <a:pt x="2004730" y="1900507"/>
                    <a:pt x="3256970" y="1457205"/>
                  </a:cubicBezTo>
                  <a:cubicBezTo>
                    <a:pt x="3648295" y="1318673"/>
                    <a:pt x="3981718" y="1089524"/>
                    <a:pt x="4241917" y="801624"/>
                  </a:cubicBezTo>
                  <a:lnTo>
                    <a:pt x="4254723" y="786007"/>
                  </a:lnTo>
                  <a:lnTo>
                    <a:pt x="4254723" y="1057589"/>
                  </a:lnTo>
                  <a:lnTo>
                    <a:pt x="4204974" y="1107534"/>
                  </a:lnTo>
                  <a:cubicBezTo>
                    <a:pt x="3955707" y="1334581"/>
                    <a:pt x="3658007" y="1516673"/>
                    <a:pt x="3320338" y="1636210"/>
                  </a:cubicBezTo>
                  <a:cubicBezTo>
                    <a:pt x="1969661" y="2114360"/>
                    <a:pt x="486350" y="1412202"/>
                    <a:pt x="0" y="6445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Title 11">
            <a:extLst>
              <a:ext uri="{FF2B5EF4-FFF2-40B4-BE49-F238E27FC236}">
                <a16:creationId xmlns:a16="http://schemas.microsoft.com/office/drawing/2014/main" id="{93E2B777-693C-403B-BA49-876AFB550115}"/>
              </a:ext>
            </a:extLst>
          </p:cNvPr>
          <p:cNvSpPr>
            <a:spLocks noGrp="1"/>
          </p:cNvSpPr>
          <p:nvPr userDrawn="1">
            <p:ph type="ctrTitle" hasCustomPrompt="1"/>
          </p:nvPr>
        </p:nvSpPr>
        <p:spPr bwMode="gray">
          <a:xfrm>
            <a:off x="6828427" y="2865569"/>
            <a:ext cx="4320000" cy="4008472"/>
          </a:xfrm>
          <a:custGeom>
            <a:avLst/>
            <a:gdLst>
              <a:gd name="connsiteX0" fmla="*/ 2160000 w 4320000"/>
              <a:gd name="connsiteY0" fmla="*/ 0 h 4008472"/>
              <a:gd name="connsiteX1" fmla="*/ 4320000 w 4320000"/>
              <a:gd name="connsiteY1" fmla="*/ 2195623 h 4008472"/>
              <a:gd name="connsiteX2" fmla="*/ 3533961 w 4320000"/>
              <a:gd name="connsiteY2" fmla="*/ 3889873 h 4008472"/>
              <a:gd name="connsiteX3" fmla="*/ 3377933 w 4320000"/>
              <a:gd name="connsiteY3" fmla="*/ 4008472 h 4008472"/>
              <a:gd name="connsiteX4" fmla="*/ 942067 w 4320000"/>
              <a:gd name="connsiteY4" fmla="*/ 4008472 h 4008472"/>
              <a:gd name="connsiteX5" fmla="*/ 786040 w 4320000"/>
              <a:gd name="connsiteY5" fmla="*/ 3889873 h 4008472"/>
              <a:gd name="connsiteX6" fmla="*/ 0 w 4320000"/>
              <a:gd name="connsiteY6" fmla="*/ 2195623 h 4008472"/>
              <a:gd name="connsiteX7" fmla="*/ 2160000 w 4320000"/>
              <a:gd name="connsiteY7" fmla="*/ 0 h 400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0" h="4008472">
                <a:moveTo>
                  <a:pt x="2160000" y="0"/>
                </a:moveTo>
                <a:cubicBezTo>
                  <a:pt x="3352935" y="0"/>
                  <a:pt x="4320000" y="983014"/>
                  <a:pt x="4320000" y="2195623"/>
                </a:cubicBezTo>
                <a:cubicBezTo>
                  <a:pt x="4320000" y="2877716"/>
                  <a:pt x="4014015" y="3487163"/>
                  <a:pt x="3533961" y="3889873"/>
                </a:cubicBezTo>
                <a:lnTo>
                  <a:pt x="3377933" y="4008472"/>
                </a:lnTo>
                <a:lnTo>
                  <a:pt x="942067" y="4008472"/>
                </a:lnTo>
                <a:lnTo>
                  <a:pt x="786040" y="3889873"/>
                </a:lnTo>
                <a:cubicBezTo>
                  <a:pt x="305986" y="3487163"/>
                  <a:pt x="0" y="2877716"/>
                  <a:pt x="0" y="2195623"/>
                </a:cubicBezTo>
                <a:cubicBezTo>
                  <a:pt x="0" y="983014"/>
                  <a:pt x="967065" y="0"/>
                  <a:pt x="2160000" y="0"/>
                </a:cubicBezTo>
                <a:close/>
              </a:path>
            </a:pathLst>
          </a:custGeom>
        </p:spPr>
        <p:txBody>
          <a:bodyPr wrap="square" tIns="0" anchor="ctr" anchorCtr="0">
            <a:noAutofit/>
          </a:bodyPr>
          <a:lstStyle>
            <a:lvl1pPr algn="ctr">
              <a:defRPr sz="2800" b="1" cap="none" baseline="0">
                <a:solidFill>
                  <a:schemeClr val="bg1"/>
                </a:solidFill>
              </a:defRPr>
            </a:lvl1pPr>
          </a:lstStyle>
          <a:p>
            <a:r>
              <a:rPr lang="en-US"/>
              <a:t>Click to add  section heading</a:t>
            </a:r>
          </a:p>
        </p:txBody>
      </p:sp>
    </p:spTree>
    <p:extLst>
      <p:ext uri="{BB962C8B-B14F-4D97-AF65-F5344CB8AC3E}">
        <p14:creationId xmlns:p14="http://schemas.microsoft.com/office/powerpoint/2010/main" val="297190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Agenda - 4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561976"/>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70324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285795"/>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432165"/>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grpSp>
        <p:nvGrpSpPr>
          <p:cNvPr id="29" name="Group 28">
            <a:extLst>
              <a:ext uri="{FF2B5EF4-FFF2-40B4-BE49-F238E27FC236}">
                <a16:creationId xmlns:a16="http://schemas.microsoft.com/office/drawing/2014/main" id="{EA77982F-FCB6-4B84-BD3C-82D7BA6D480F}"/>
              </a:ext>
            </a:extLst>
          </p:cNvPr>
          <p:cNvGrpSpPr>
            <a:grpSpLocks noChangeAspect="1"/>
          </p:cNvGrpSpPr>
          <p:nvPr userDrawn="1"/>
        </p:nvGrpSpPr>
        <p:grpSpPr>
          <a:xfrm>
            <a:off x="4798452" y="1277199"/>
            <a:ext cx="550864" cy="550863"/>
            <a:chOff x="4929980" y="-2105343"/>
            <a:chExt cx="8518537" cy="8518537"/>
          </a:xfrm>
        </p:grpSpPr>
        <p:sp>
          <p:nvSpPr>
            <p:cNvPr id="30" name="Oval 29">
              <a:extLst>
                <a:ext uri="{FF2B5EF4-FFF2-40B4-BE49-F238E27FC236}">
                  <a16:creationId xmlns:a16="http://schemas.microsoft.com/office/drawing/2014/main" id="{7A90C3B7-3A17-4EAD-A9F0-F43B3B727E07}"/>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1" name="Oval 30">
              <a:extLst>
                <a:ext uri="{FF2B5EF4-FFF2-40B4-BE49-F238E27FC236}">
                  <a16:creationId xmlns:a16="http://schemas.microsoft.com/office/drawing/2014/main" id="{94FA0446-3624-4339-9482-CD27F2D0C804}"/>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9999986C-7A13-4A3E-9394-9202B28852C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3" name="Text Placeholder 8">
            <a:extLst>
              <a:ext uri="{FF2B5EF4-FFF2-40B4-BE49-F238E27FC236}">
                <a16:creationId xmlns:a16="http://schemas.microsoft.com/office/drawing/2014/main" id="{4A3F97A0-EA7C-44AB-ACE4-FD34E3F2267E}"/>
              </a:ext>
            </a:extLst>
          </p:cNvPr>
          <p:cNvSpPr>
            <a:spLocks noGrp="1" noChangeAspect="1"/>
          </p:cNvSpPr>
          <p:nvPr>
            <p:ph type="body" sz="quarter" idx="17" hasCustomPrompt="1"/>
          </p:nvPr>
        </p:nvSpPr>
        <p:spPr>
          <a:xfrm>
            <a:off x="4860557" y="1339303"/>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34" name="Group 33">
            <a:extLst>
              <a:ext uri="{FF2B5EF4-FFF2-40B4-BE49-F238E27FC236}">
                <a16:creationId xmlns:a16="http://schemas.microsoft.com/office/drawing/2014/main" id="{60ACF4D2-7879-45C0-A0E3-E1FC7CBD6064}"/>
              </a:ext>
            </a:extLst>
          </p:cNvPr>
          <p:cNvGrpSpPr>
            <a:grpSpLocks noChangeAspect="1"/>
          </p:cNvGrpSpPr>
          <p:nvPr userDrawn="1"/>
        </p:nvGrpSpPr>
        <p:grpSpPr>
          <a:xfrm>
            <a:off x="4557152" y="2423569"/>
            <a:ext cx="550864" cy="550863"/>
            <a:chOff x="4929980" y="-2105343"/>
            <a:chExt cx="8518537" cy="8518537"/>
          </a:xfrm>
        </p:grpSpPr>
        <p:sp>
          <p:nvSpPr>
            <p:cNvPr id="37" name="Oval 36">
              <a:extLst>
                <a:ext uri="{FF2B5EF4-FFF2-40B4-BE49-F238E27FC236}">
                  <a16:creationId xmlns:a16="http://schemas.microsoft.com/office/drawing/2014/main" id="{E620703B-EFDF-456E-B745-C64627AE1B89}"/>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Oval 37">
              <a:extLst>
                <a:ext uri="{FF2B5EF4-FFF2-40B4-BE49-F238E27FC236}">
                  <a16:creationId xmlns:a16="http://schemas.microsoft.com/office/drawing/2014/main" id="{0E6EEA52-113E-44B3-B3FF-B7F58B3EB34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BADBE7E0-093A-4956-93C9-045B0773B37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0" name="Text Placeholder 8">
            <a:extLst>
              <a:ext uri="{FF2B5EF4-FFF2-40B4-BE49-F238E27FC236}">
                <a16:creationId xmlns:a16="http://schemas.microsoft.com/office/drawing/2014/main" id="{A4F4F4D9-2499-4CE6-AAEB-4EBEB8F1EE68}"/>
              </a:ext>
            </a:extLst>
          </p:cNvPr>
          <p:cNvSpPr>
            <a:spLocks noGrp="1" noChangeAspect="1"/>
          </p:cNvSpPr>
          <p:nvPr>
            <p:ph type="body" sz="quarter" idx="18" hasCustomPrompt="1"/>
          </p:nvPr>
        </p:nvSpPr>
        <p:spPr>
          <a:xfrm>
            <a:off x="4619257" y="2485673"/>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1" name="Group 40">
            <a:extLst>
              <a:ext uri="{FF2B5EF4-FFF2-40B4-BE49-F238E27FC236}">
                <a16:creationId xmlns:a16="http://schemas.microsoft.com/office/drawing/2014/main" id="{B4B3821F-328D-42B5-8148-BDB96CECE9B4}"/>
              </a:ext>
            </a:extLst>
          </p:cNvPr>
          <p:cNvGrpSpPr>
            <a:grpSpLocks noChangeAspect="1"/>
          </p:cNvGrpSpPr>
          <p:nvPr userDrawn="1"/>
        </p:nvGrpSpPr>
        <p:grpSpPr>
          <a:xfrm>
            <a:off x="4544452" y="3553380"/>
            <a:ext cx="550864" cy="550863"/>
            <a:chOff x="4929980" y="-2105343"/>
            <a:chExt cx="8518537" cy="8518537"/>
          </a:xfrm>
        </p:grpSpPr>
        <p:sp>
          <p:nvSpPr>
            <p:cNvPr id="42" name="Oval 41">
              <a:extLst>
                <a:ext uri="{FF2B5EF4-FFF2-40B4-BE49-F238E27FC236}">
                  <a16:creationId xmlns:a16="http://schemas.microsoft.com/office/drawing/2014/main" id="{91763E17-6FB0-4776-9A43-8E096844D0E2}"/>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3" name="Oval 42">
              <a:extLst>
                <a:ext uri="{FF2B5EF4-FFF2-40B4-BE49-F238E27FC236}">
                  <a16:creationId xmlns:a16="http://schemas.microsoft.com/office/drawing/2014/main" id="{484336D2-BB0D-4B97-B4F0-1D444D5A4EB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4" name="Block Arc 43">
              <a:extLst>
                <a:ext uri="{FF2B5EF4-FFF2-40B4-BE49-F238E27FC236}">
                  <a16:creationId xmlns:a16="http://schemas.microsoft.com/office/drawing/2014/main" id="{01D94CF6-15D0-4116-8223-FA093899A74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5" name="Text Placeholder 8">
            <a:extLst>
              <a:ext uri="{FF2B5EF4-FFF2-40B4-BE49-F238E27FC236}">
                <a16:creationId xmlns:a16="http://schemas.microsoft.com/office/drawing/2014/main" id="{0DCC2D08-D7A7-4DBE-92D4-539C1C7916C4}"/>
              </a:ext>
            </a:extLst>
          </p:cNvPr>
          <p:cNvSpPr>
            <a:spLocks noGrp="1" noChangeAspect="1"/>
          </p:cNvSpPr>
          <p:nvPr>
            <p:ph type="body" sz="quarter" idx="19" hasCustomPrompt="1"/>
          </p:nvPr>
        </p:nvSpPr>
        <p:spPr>
          <a:xfrm>
            <a:off x="4606557" y="361548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6" name="Group 45">
            <a:extLst>
              <a:ext uri="{FF2B5EF4-FFF2-40B4-BE49-F238E27FC236}">
                <a16:creationId xmlns:a16="http://schemas.microsoft.com/office/drawing/2014/main" id="{B5006826-052A-4E58-A577-88EF82DBA594}"/>
              </a:ext>
            </a:extLst>
          </p:cNvPr>
          <p:cNvGrpSpPr>
            <a:grpSpLocks noChangeAspect="1"/>
          </p:cNvGrpSpPr>
          <p:nvPr userDrawn="1"/>
        </p:nvGrpSpPr>
        <p:grpSpPr>
          <a:xfrm>
            <a:off x="4798452" y="4694646"/>
            <a:ext cx="550864" cy="550863"/>
            <a:chOff x="4929980" y="-2105343"/>
            <a:chExt cx="8518537" cy="8518537"/>
          </a:xfrm>
        </p:grpSpPr>
        <p:sp>
          <p:nvSpPr>
            <p:cNvPr id="48" name="Oval 47">
              <a:extLst>
                <a:ext uri="{FF2B5EF4-FFF2-40B4-BE49-F238E27FC236}">
                  <a16:creationId xmlns:a16="http://schemas.microsoft.com/office/drawing/2014/main" id="{8D057208-6C16-46A0-9283-9199CB138AD2}"/>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9" name="Oval 48">
              <a:extLst>
                <a:ext uri="{FF2B5EF4-FFF2-40B4-BE49-F238E27FC236}">
                  <a16:creationId xmlns:a16="http://schemas.microsoft.com/office/drawing/2014/main" id="{97E77C29-C96B-4743-BC97-11327E23EAB9}"/>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6AFF323E-979A-4887-89A4-37022E86098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3" name="Text Placeholder 8">
            <a:extLst>
              <a:ext uri="{FF2B5EF4-FFF2-40B4-BE49-F238E27FC236}">
                <a16:creationId xmlns:a16="http://schemas.microsoft.com/office/drawing/2014/main" id="{37863643-827A-4861-B6F4-5AB8AD948DB5}"/>
              </a:ext>
            </a:extLst>
          </p:cNvPr>
          <p:cNvSpPr>
            <a:spLocks noGrp="1" noChangeAspect="1"/>
          </p:cNvSpPr>
          <p:nvPr>
            <p:ph type="body" sz="quarter" idx="20" hasCustomPrompt="1"/>
          </p:nvPr>
        </p:nvSpPr>
        <p:spPr>
          <a:xfrm>
            <a:off x="4860557" y="475675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18972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Agenda - 5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293716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07602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223676"/>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841653"/>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753823"/>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36" name="Group 35">
            <a:extLst>
              <a:ext uri="{FF2B5EF4-FFF2-40B4-BE49-F238E27FC236}">
                <a16:creationId xmlns:a16="http://schemas.microsoft.com/office/drawing/2014/main" id="{C6E08037-8D8F-45AB-95FB-1E0F9740151C}"/>
              </a:ext>
            </a:extLst>
          </p:cNvPr>
          <p:cNvGrpSpPr>
            <a:grpSpLocks noChangeAspect="1"/>
          </p:cNvGrpSpPr>
          <p:nvPr userDrawn="1"/>
        </p:nvGrpSpPr>
        <p:grpSpPr>
          <a:xfrm>
            <a:off x="5166752" y="749332"/>
            <a:ext cx="550864" cy="550863"/>
            <a:chOff x="4929980" y="-2105343"/>
            <a:chExt cx="8518537" cy="8518537"/>
          </a:xfrm>
        </p:grpSpPr>
        <p:sp>
          <p:nvSpPr>
            <p:cNvPr id="37" name="Oval 36">
              <a:extLst>
                <a:ext uri="{FF2B5EF4-FFF2-40B4-BE49-F238E27FC236}">
                  <a16:creationId xmlns:a16="http://schemas.microsoft.com/office/drawing/2014/main" id="{2FEE0302-BB96-4DAD-9A8F-CAAAC3108E29}"/>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Oval 37">
              <a:extLst>
                <a:ext uri="{FF2B5EF4-FFF2-40B4-BE49-F238E27FC236}">
                  <a16:creationId xmlns:a16="http://schemas.microsoft.com/office/drawing/2014/main" id="{2E4E08D0-6956-4C54-8BC1-7202E2A3CED9}"/>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BBD1E072-E9D3-4B59-883B-55C8D1F91019}"/>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0" name="Text Placeholder 8">
            <a:extLst>
              <a:ext uri="{FF2B5EF4-FFF2-40B4-BE49-F238E27FC236}">
                <a16:creationId xmlns:a16="http://schemas.microsoft.com/office/drawing/2014/main" id="{F166EB1C-E823-457C-A68E-E1784B7BC6DB}"/>
              </a:ext>
            </a:extLst>
          </p:cNvPr>
          <p:cNvSpPr>
            <a:spLocks noGrp="1" noChangeAspect="1"/>
          </p:cNvSpPr>
          <p:nvPr>
            <p:ph type="body" sz="quarter" idx="18" hasCustomPrompt="1"/>
          </p:nvPr>
        </p:nvSpPr>
        <p:spPr>
          <a:xfrm>
            <a:off x="5228857" y="811436"/>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1" name="Group 40">
            <a:extLst>
              <a:ext uri="{FF2B5EF4-FFF2-40B4-BE49-F238E27FC236}">
                <a16:creationId xmlns:a16="http://schemas.microsoft.com/office/drawing/2014/main" id="{B07408FA-52E3-4F74-9C95-A4AD2B7F7513}"/>
              </a:ext>
            </a:extLst>
          </p:cNvPr>
          <p:cNvGrpSpPr>
            <a:grpSpLocks noChangeAspect="1"/>
          </p:cNvGrpSpPr>
          <p:nvPr userDrawn="1"/>
        </p:nvGrpSpPr>
        <p:grpSpPr>
          <a:xfrm>
            <a:off x="4798452" y="1833057"/>
            <a:ext cx="550864" cy="550863"/>
            <a:chOff x="4929980" y="-2105343"/>
            <a:chExt cx="8518537" cy="8518537"/>
          </a:xfrm>
        </p:grpSpPr>
        <p:sp>
          <p:nvSpPr>
            <p:cNvPr id="42" name="Oval 41">
              <a:extLst>
                <a:ext uri="{FF2B5EF4-FFF2-40B4-BE49-F238E27FC236}">
                  <a16:creationId xmlns:a16="http://schemas.microsoft.com/office/drawing/2014/main" id="{610B73AA-14A4-42AB-A759-8F1438EED7EA}"/>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3" name="Oval 42">
              <a:extLst>
                <a:ext uri="{FF2B5EF4-FFF2-40B4-BE49-F238E27FC236}">
                  <a16:creationId xmlns:a16="http://schemas.microsoft.com/office/drawing/2014/main" id="{B5A73DF5-C4E8-4D5A-B9AA-1DE9C1020EC9}"/>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4" name="Block Arc 43">
              <a:extLst>
                <a:ext uri="{FF2B5EF4-FFF2-40B4-BE49-F238E27FC236}">
                  <a16:creationId xmlns:a16="http://schemas.microsoft.com/office/drawing/2014/main" id="{8A3D21A0-644B-4A38-8003-930B0A11597D}"/>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5" name="Text Placeholder 8">
            <a:extLst>
              <a:ext uri="{FF2B5EF4-FFF2-40B4-BE49-F238E27FC236}">
                <a16:creationId xmlns:a16="http://schemas.microsoft.com/office/drawing/2014/main" id="{C9CEC742-64A6-436F-A2FB-0CF5BDF94D65}"/>
              </a:ext>
            </a:extLst>
          </p:cNvPr>
          <p:cNvSpPr>
            <a:spLocks noGrp="1" noChangeAspect="1"/>
          </p:cNvSpPr>
          <p:nvPr>
            <p:ph type="body" sz="quarter" idx="17" hasCustomPrompt="1"/>
          </p:nvPr>
        </p:nvSpPr>
        <p:spPr>
          <a:xfrm>
            <a:off x="4860557" y="1895161"/>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6" name="Group 45">
            <a:extLst>
              <a:ext uri="{FF2B5EF4-FFF2-40B4-BE49-F238E27FC236}">
                <a16:creationId xmlns:a16="http://schemas.microsoft.com/office/drawing/2014/main" id="{C8C2696B-5C99-4B20-A928-23CE40075A50}"/>
              </a:ext>
            </a:extLst>
          </p:cNvPr>
          <p:cNvGrpSpPr>
            <a:grpSpLocks noChangeAspect="1"/>
          </p:cNvGrpSpPr>
          <p:nvPr userDrawn="1"/>
        </p:nvGrpSpPr>
        <p:grpSpPr>
          <a:xfrm>
            <a:off x="4798452" y="4067426"/>
            <a:ext cx="550864" cy="550863"/>
            <a:chOff x="4929980" y="-2105343"/>
            <a:chExt cx="8518537" cy="8518537"/>
          </a:xfrm>
        </p:grpSpPr>
        <p:sp>
          <p:nvSpPr>
            <p:cNvPr id="48" name="Oval 47">
              <a:extLst>
                <a:ext uri="{FF2B5EF4-FFF2-40B4-BE49-F238E27FC236}">
                  <a16:creationId xmlns:a16="http://schemas.microsoft.com/office/drawing/2014/main" id="{97B586E0-4662-485D-90D1-DAF224E04C5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9" name="Oval 48">
              <a:extLst>
                <a:ext uri="{FF2B5EF4-FFF2-40B4-BE49-F238E27FC236}">
                  <a16:creationId xmlns:a16="http://schemas.microsoft.com/office/drawing/2014/main" id="{5402298A-1751-4CAD-8EE9-FC601D42CAD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3DE5F4FE-3C0A-47B3-9F38-6E5AB361DC09}"/>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1" name="Text Placeholder 8">
            <a:extLst>
              <a:ext uri="{FF2B5EF4-FFF2-40B4-BE49-F238E27FC236}">
                <a16:creationId xmlns:a16="http://schemas.microsoft.com/office/drawing/2014/main" id="{A47820FC-01F3-4D0B-9793-BA9A49608AE9}"/>
              </a:ext>
            </a:extLst>
          </p:cNvPr>
          <p:cNvSpPr>
            <a:spLocks noGrp="1" noChangeAspect="1"/>
          </p:cNvSpPr>
          <p:nvPr>
            <p:ph type="body" sz="quarter" idx="19" hasCustomPrompt="1"/>
          </p:nvPr>
        </p:nvSpPr>
        <p:spPr>
          <a:xfrm>
            <a:off x="4860557" y="412953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52" name="Group 51">
            <a:extLst>
              <a:ext uri="{FF2B5EF4-FFF2-40B4-BE49-F238E27FC236}">
                <a16:creationId xmlns:a16="http://schemas.microsoft.com/office/drawing/2014/main" id="{1F7479C1-045D-4130-B7A5-1882760F5B3E}"/>
              </a:ext>
            </a:extLst>
          </p:cNvPr>
          <p:cNvGrpSpPr>
            <a:grpSpLocks noChangeAspect="1"/>
          </p:cNvGrpSpPr>
          <p:nvPr userDrawn="1"/>
        </p:nvGrpSpPr>
        <p:grpSpPr>
          <a:xfrm>
            <a:off x="4544452" y="2928565"/>
            <a:ext cx="550864" cy="550863"/>
            <a:chOff x="4929980" y="-2105343"/>
            <a:chExt cx="8518537" cy="8518537"/>
          </a:xfrm>
        </p:grpSpPr>
        <p:sp>
          <p:nvSpPr>
            <p:cNvPr id="53" name="Oval 52">
              <a:extLst>
                <a:ext uri="{FF2B5EF4-FFF2-40B4-BE49-F238E27FC236}">
                  <a16:creationId xmlns:a16="http://schemas.microsoft.com/office/drawing/2014/main" id="{F1D367DD-C3F6-40AD-AEE3-04C86F912988}"/>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Oval 53">
              <a:extLst>
                <a:ext uri="{FF2B5EF4-FFF2-40B4-BE49-F238E27FC236}">
                  <a16:creationId xmlns:a16="http://schemas.microsoft.com/office/drawing/2014/main" id="{273410D8-44B6-4FBA-94B7-73C66A4DA34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5" name="Block Arc 74">
              <a:extLst>
                <a:ext uri="{FF2B5EF4-FFF2-40B4-BE49-F238E27FC236}">
                  <a16:creationId xmlns:a16="http://schemas.microsoft.com/office/drawing/2014/main" id="{B5E50740-2C07-4F1A-A666-4073CE12F5E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76" name="Text Placeholder 8">
            <a:extLst>
              <a:ext uri="{FF2B5EF4-FFF2-40B4-BE49-F238E27FC236}">
                <a16:creationId xmlns:a16="http://schemas.microsoft.com/office/drawing/2014/main" id="{E7B698AC-C108-4796-8359-50A41543ACAE}"/>
              </a:ext>
            </a:extLst>
          </p:cNvPr>
          <p:cNvSpPr>
            <a:spLocks noGrp="1" noChangeAspect="1"/>
          </p:cNvSpPr>
          <p:nvPr>
            <p:ph type="body" sz="quarter" idx="20" hasCustomPrompt="1"/>
          </p:nvPr>
        </p:nvSpPr>
        <p:spPr>
          <a:xfrm>
            <a:off x="4606557" y="2990669"/>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77" name="Group 76">
            <a:extLst>
              <a:ext uri="{FF2B5EF4-FFF2-40B4-BE49-F238E27FC236}">
                <a16:creationId xmlns:a16="http://schemas.microsoft.com/office/drawing/2014/main" id="{5979C7FF-1CC7-4019-8ED7-25091A6068F6}"/>
              </a:ext>
            </a:extLst>
          </p:cNvPr>
          <p:cNvGrpSpPr>
            <a:grpSpLocks noChangeAspect="1"/>
          </p:cNvGrpSpPr>
          <p:nvPr userDrawn="1"/>
        </p:nvGrpSpPr>
        <p:grpSpPr>
          <a:xfrm>
            <a:off x="5192152" y="5215080"/>
            <a:ext cx="550864" cy="550863"/>
            <a:chOff x="4929980" y="-2105343"/>
            <a:chExt cx="8518537" cy="8518537"/>
          </a:xfrm>
        </p:grpSpPr>
        <p:sp>
          <p:nvSpPr>
            <p:cNvPr id="78" name="Oval 77">
              <a:extLst>
                <a:ext uri="{FF2B5EF4-FFF2-40B4-BE49-F238E27FC236}">
                  <a16:creationId xmlns:a16="http://schemas.microsoft.com/office/drawing/2014/main" id="{E34EFC69-2269-4771-8540-F81558052352}"/>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0" name="Oval 79">
              <a:extLst>
                <a:ext uri="{FF2B5EF4-FFF2-40B4-BE49-F238E27FC236}">
                  <a16:creationId xmlns:a16="http://schemas.microsoft.com/office/drawing/2014/main" id="{C53B91DA-1A96-4603-9447-F5015FFEB3EC}"/>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1" name="Block Arc 80">
              <a:extLst>
                <a:ext uri="{FF2B5EF4-FFF2-40B4-BE49-F238E27FC236}">
                  <a16:creationId xmlns:a16="http://schemas.microsoft.com/office/drawing/2014/main" id="{FE79F532-ED9C-47BE-9946-241B528A669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2" name="Text Placeholder 8">
            <a:extLst>
              <a:ext uri="{FF2B5EF4-FFF2-40B4-BE49-F238E27FC236}">
                <a16:creationId xmlns:a16="http://schemas.microsoft.com/office/drawing/2014/main" id="{DFD9F987-87B1-4580-8E46-73FA357FA014}"/>
              </a:ext>
            </a:extLst>
          </p:cNvPr>
          <p:cNvSpPr>
            <a:spLocks noGrp="1" noChangeAspect="1"/>
          </p:cNvSpPr>
          <p:nvPr>
            <p:ph type="body" sz="quarter" idx="21" hasCustomPrompt="1"/>
          </p:nvPr>
        </p:nvSpPr>
        <p:spPr>
          <a:xfrm>
            <a:off x="5254257" y="527718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27165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Agenda - 6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512487"/>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421558"/>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303886"/>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668208"/>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579152"/>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801949"/>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43" name="Group 42">
            <a:extLst>
              <a:ext uri="{FF2B5EF4-FFF2-40B4-BE49-F238E27FC236}">
                <a16:creationId xmlns:a16="http://schemas.microsoft.com/office/drawing/2014/main" id="{E976E5C1-4792-4139-B1C8-A6A4A3198726}"/>
              </a:ext>
            </a:extLst>
          </p:cNvPr>
          <p:cNvGrpSpPr>
            <a:grpSpLocks noChangeAspect="1"/>
          </p:cNvGrpSpPr>
          <p:nvPr userDrawn="1"/>
        </p:nvGrpSpPr>
        <p:grpSpPr>
          <a:xfrm>
            <a:off x="5166752" y="797458"/>
            <a:ext cx="550864" cy="550863"/>
            <a:chOff x="4929980" y="-2105343"/>
            <a:chExt cx="8518537" cy="8518537"/>
          </a:xfrm>
        </p:grpSpPr>
        <p:sp>
          <p:nvSpPr>
            <p:cNvPr id="44" name="Oval 43">
              <a:extLst>
                <a:ext uri="{FF2B5EF4-FFF2-40B4-BE49-F238E27FC236}">
                  <a16:creationId xmlns:a16="http://schemas.microsoft.com/office/drawing/2014/main" id="{BD2C0C32-D405-4970-B2AE-18499526AC78}"/>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5" name="Oval 44">
              <a:extLst>
                <a:ext uri="{FF2B5EF4-FFF2-40B4-BE49-F238E27FC236}">
                  <a16:creationId xmlns:a16="http://schemas.microsoft.com/office/drawing/2014/main" id="{BFB600C8-72E7-4967-812E-EFF30DAB29A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6" name="Block Arc 45">
              <a:extLst>
                <a:ext uri="{FF2B5EF4-FFF2-40B4-BE49-F238E27FC236}">
                  <a16:creationId xmlns:a16="http://schemas.microsoft.com/office/drawing/2014/main" id="{738F7E1D-1CEE-40FF-B728-E98B8C9CAFC3}"/>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8" name="Text Placeholder 8">
            <a:extLst>
              <a:ext uri="{FF2B5EF4-FFF2-40B4-BE49-F238E27FC236}">
                <a16:creationId xmlns:a16="http://schemas.microsoft.com/office/drawing/2014/main" id="{4F6D1CBB-BEF7-40A4-A3D7-00B75175C94B}"/>
              </a:ext>
            </a:extLst>
          </p:cNvPr>
          <p:cNvSpPr>
            <a:spLocks noGrp="1" noChangeAspect="1"/>
          </p:cNvSpPr>
          <p:nvPr>
            <p:ph type="body" sz="quarter" idx="18" hasCustomPrompt="1"/>
          </p:nvPr>
        </p:nvSpPr>
        <p:spPr>
          <a:xfrm>
            <a:off x="5228857" y="859562"/>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9" name="Group 48">
            <a:extLst>
              <a:ext uri="{FF2B5EF4-FFF2-40B4-BE49-F238E27FC236}">
                <a16:creationId xmlns:a16="http://schemas.microsoft.com/office/drawing/2014/main" id="{FB5B887B-08A6-4B2A-B5A7-69A7B04D267D}"/>
              </a:ext>
            </a:extLst>
          </p:cNvPr>
          <p:cNvGrpSpPr>
            <a:grpSpLocks noChangeAspect="1"/>
          </p:cNvGrpSpPr>
          <p:nvPr userDrawn="1"/>
        </p:nvGrpSpPr>
        <p:grpSpPr>
          <a:xfrm>
            <a:off x="4798452" y="1659612"/>
            <a:ext cx="550864" cy="550863"/>
            <a:chOff x="4929980" y="-2105343"/>
            <a:chExt cx="8518537" cy="8518537"/>
          </a:xfrm>
        </p:grpSpPr>
        <p:sp>
          <p:nvSpPr>
            <p:cNvPr id="50" name="Oval 49">
              <a:extLst>
                <a:ext uri="{FF2B5EF4-FFF2-40B4-BE49-F238E27FC236}">
                  <a16:creationId xmlns:a16="http://schemas.microsoft.com/office/drawing/2014/main" id="{55415BFA-0A4F-4A9C-97CF-6567C1344533}"/>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5" name="Oval 74">
              <a:extLst>
                <a:ext uri="{FF2B5EF4-FFF2-40B4-BE49-F238E27FC236}">
                  <a16:creationId xmlns:a16="http://schemas.microsoft.com/office/drawing/2014/main" id="{96E7053D-2236-4C46-8E4F-7D33D5B67F59}"/>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6" name="Block Arc 75">
              <a:extLst>
                <a:ext uri="{FF2B5EF4-FFF2-40B4-BE49-F238E27FC236}">
                  <a16:creationId xmlns:a16="http://schemas.microsoft.com/office/drawing/2014/main" id="{3AEFA0D1-3C59-47C3-A019-8A3E112EF3E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77" name="Text Placeholder 8">
            <a:extLst>
              <a:ext uri="{FF2B5EF4-FFF2-40B4-BE49-F238E27FC236}">
                <a16:creationId xmlns:a16="http://schemas.microsoft.com/office/drawing/2014/main" id="{02194E75-0D2C-44C8-AB06-9754B34081DD}"/>
              </a:ext>
            </a:extLst>
          </p:cNvPr>
          <p:cNvSpPr>
            <a:spLocks noGrp="1" noChangeAspect="1"/>
          </p:cNvSpPr>
          <p:nvPr>
            <p:ph type="body" sz="quarter" idx="17" hasCustomPrompt="1"/>
          </p:nvPr>
        </p:nvSpPr>
        <p:spPr>
          <a:xfrm>
            <a:off x="4860557" y="1721716"/>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78" name="Group 77">
            <a:extLst>
              <a:ext uri="{FF2B5EF4-FFF2-40B4-BE49-F238E27FC236}">
                <a16:creationId xmlns:a16="http://schemas.microsoft.com/office/drawing/2014/main" id="{0F4BD0C0-39DA-4252-BE12-C45E921D83C2}"/>
              </a:ext>
            </a:extLst>
          </p:cNvPr>
          <p:cNvGrpSpPr>
            <a:grpSpLocks noChangeAspect="1"/>
          </p:cNvGrpSpPr>
          <p:nvPr userDrawn="1"/>
        </p:nvGrpSpPr>
        <p:grpSpPr>
          <a:xfrm>
            <a:off x="4798452" y="4414795"/>
            <a:ext cx="550864" cy="550863"/>
            <a:chOff x="4929980" y="-2105343"/>
            <a:chExt cx="8518537" cy="8518537"/>
          </a:xfrm>
        </p:grpSpPr>
        <p:sp>
          <p:nvSpPr>
            <p:cNvPr id="80" name="Oval 79">
              <a:extLst>
                <a:ext uri="{FF2B5EF4-FFF2-40B4-BE49-F238E27FC236}">
                  <a16:creationId xmlns:a16="http://schemas.microsoft.com/office/drawing/2014/main" id="{EF04DE0F-4B98-454F-B6D9-30AFB50852ED}"/>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1" name="Oval 80">
              <a:extLst>
                <a:ext uri="{FF2B5EF4-FFF2-40B4-BE49-F238E27FC236}">
                  <a16:creationId xmlns:a16="http://schemas.microsoft.com/office/drawing/2014/main" id="{B8AC296C-0F43-4A4F-8AE2-A76B5A35D9C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2" name="Block Arc 81">
              <a:extLst>
                <a:ext uri="{FF2B5EF4-FFF2-40B4-BE49-F238E27FC236}">
                  <a16:creationId xmlns:a16="http://schemas.microsoft.com/office/drawing/2014/main" id="{3EB858ED-C3DA-45AE-9676-1E37F2162E7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3" name="Text Placeholder 8">
            <a:extLst>
              <a:ext uri="{FF2B5EF4-FFF2-40B4-BE49-F238E27FC236}">
                <a16:creationId xmlns:a16="http://schemas.microsoft.com/office/drawing/2014/main" id="{D0004B99-6456-4864-9D93-4F5CF42238C1}"/>
              </a:ext>
            </a:extLst>
          </p:cNvPr>
          <p:cNvSpPr>
            <a:spLocks noGrp="1" noChangeAspect="1"/>
          </p:cNvSpPr>
          <p:nvPr>
            <p:ph type="body" sz="quarter" idx="19" hasCustomPrompt="1"/>
          </p:nvPr>
        </p:nvSpPr>
        <p:spPr>
          <a:xfrm>
            <a:off x="4860557" y="4476899"/>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84" name="Group 83">
            <a:extLst>
              <a:ext uri="{FF2B5EF4-FFF2-40B4-BE49-F238E27FC236}">
                <a16:creationId xmlns:a16="http://schemas.microsoft.com/office/drawing/2014/main" id="{D0E61EA6-EBF4-4E86-A8B5-88D09BF41F75}"/>
              </a:ext>
            </a:extLst>
          </p:cNvPr>
          <p:cNvGrpSpPr>
            <a:grpSpLocks noChangeAspect="1"/>
          </p:cNvGrpSpPr>
          <p:nvPr userDrawn="1"/>
        </p:nvGrpSpPr>
        <p:grpSpPr>
          <a:xfrm>
            <a:off x="4544452" y="2570556"/>
            <a:ext cx="550864" cy="550863"/>
            <a:chOff x="4929980" y="-2105343"/>
            <a:chExt cx="8518537" cy="8518537"/>
          </a:xfrm>
        </p:grpSpPr>
        <p:sp>
          <p:nvSpPr>
            <p:cNvPr id="85" name="Oval 84">
              <a:extLst>
                <a:ext uri="{FF2B5EF4-FFF2-40B4-BE49-F238E27FC236}">
                  <a16:creationId xmlns:a16="http://schemas.microsoft.com/office/drawing/2014/main" id="{2887CB48-FE3C-44E2-BBE7-8850FFCEB1C9}"/>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6" name="Oval 85">
              <a:extLst>
                <a:ext uri="{FF2B5EF4-FFF2-40B4-BE49-F238E27FC236}">
                  <a16:creationId xmlns:a16="http://schemas.microsoft.com/office/drawing/2014/main" id="{BA78E104-4148-4899-B50F-5A9D582B8AB0}"/>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7" name="Block Arc 86">
              <a:extLst>
                <a:ext uri="{FF2B5EF4-FFF2-40B4-BE49-F238E27FC236}">
                  <a16:creationId xmlns:a16="http://schemas.microsoft.com/office/drawing/2014/main" id="{C7B52BAD-F5C6-4E44-9B51-2FFCC9C55BED}"/>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8" name="Text Placeholder 8">
            <a:extLst>
              <a:ext uri="{FF2B5EF4-FFF2-40B4-BE49-F238E27FC236}">
                <a16:creationId xmlns:a16="http://schemas.microsoft.com/office/drawing/2014/main" id="{FE956CA6-6A2D-4BE9-81C8-95A178340D0B}"/>
              </a:ext>
            </a:extLst>
          </p:cNvPr>
          <p:cNvSpPr>
            <a:spLocks noGrp="1" noChangeAspect="1"/>
          </p:cNvSpPr>
          <p:nvPr>
            <p:ph type="body" sz="quarter" idx="20" hasCustomPrompt="1"/>
          </p:nvPr>
        </p:nvSpPr>
        <p:spPr>
          <a:xfrm>
            <a:off x="4606557" y="263266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89" name="Group 88">
            <a:extLst>
              <a:ext uri="{FF2B5EF4-FFF2-40B4-BE49-F238E27FC236}">
                <a16:creationId xmlns:a16="http://schemas.microsoft.com/office/drawing/2014/main" id="{546CF084-C541-40C0-9177-F1FDC2DBEDA9}"/>
              </a:ext>
            </a:extLst>
          </p:cNvPr>
          <p:cNvGrpSpPr>
            <a:grpSpLocks noChangeAspect="1"/>
          </p:cNvGrpSpPr>
          <p:nvPr userDrawn="1"/>
        </p:nvGrpSpPr>
        <p:grpSpPr>
          <a:xfrm>
            <a:off x="5192152" y="5295290"/>
            <a:ext cx="550864" cy="550863"/>
            <a:chOff x="4929980" y="-2105343"/>
            <a:chExt cx="8518537" cy="8518537"/>
          </a:xfrm>
        </p:grpSpPr>
        <p:sp>
          <p:nvSpPr>
            <p:cNvPr id="90" name="Oval 89">
              <a:extLst>
                <a:ext uri="{FF2B5EF4-FFF2-40B4-BE49-F238E27FC236}">
                  <a16:creationId xmlns:a16="http://schemas.microsoft.com/office/drawing/2014/main" id="{3802E696-9664-4482-83D4-272D1FD0E41B}"/>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1" name="Oval 90">
              <a:extLst>
                <a:ext uri="{FF2B5EF4-FFF2-40B4-BE49-F238E27FC236}">
                  <a16:creationId xmlns:a16="http://schemas.microsoft.com/office/drawing/2014/main" id="{D6002B0D-03F6-4BDD-AA19-0ADF79B543B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2" name="Block Arc 91">
              <a:extLst>
                <a:ext uri="{FF2B5EF4-FFF2-40B4-BE49-F238E27FC236}">
                  <a16:creationId xmlns:a16="http://schemas.microsoft.com/office/drawing/2014/main" id="{84758F73-D605-4E58-B85E-9F67AB2C5F7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93" name="Text Placeholder 8">
            <a:extLst>
              <a:ext uri="{FF2B5EF4-FFF2-40B4-BE49-F238E27FC236}">
                <a16:creationId xmlns:a16="http://schemas.microsoft.com/office/drawing/2014/main" id="{8263EC26-45A1-4187-9898-1C70917DF0A3}"/>
              </a:ext>
            </a:extLst>
          </p:cNvPr>
          <p:cNvSpPr>
            <a:spLocks noGrp="1" noChangeAspect="1"/>
          </p:cNvSpPr>
          <p:nvPr>
            <p:ph type="body" sz="quarter" idx="21" hasCustomPrompt="1"/>
          </p:nvPr>
        </p:nvSpPr>
        <p:spPr>
          <a:xfrm>
            <a:off x="5254257" y="535739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94" name="Group 93">
            <a:extLst>
              <a:ext uri="{FF2B5EF4-FFF2-40B4-BE49-F238E27FC236}">
                <a16:creationId xmlns:a16="http://schemas.microsoft.com/office/drawing/2014/main" id="{A25D9E98-2CCC-40BC-9D36-F925203A5BEA}"/>
              </a:ext>
            </a:extLst>
          </p:cNvPr>
          <p:cNvGrpSpPr>
            <a:grpSpLocks noChangeAspect="1"/>
          </p:cNvGrpSpPr>
          <p:nvPr userDrawn="1"/>
        </p:nvGrpSpPr>
        <p:grpSpPr>
          <a:xfrm>
            <a:off x="4544452" y="3503891"/>
            <a:ext cx="550864" cy="550863"/>
            <a:chOff x="4929980" y="-2105343"/>
            <a:chExt cx="8518537" cy="8518537"/>
          </a:xfrm>
        </p:grpSpPr>
        <p:sp>
          <p:nvSpPr>
            <p:cNvPr id="95" name="Oval 94">
              <a:extLst>
                <a:ext uri="{FF2B5EF4-FFF2-40B4-BE49-F238E27FC236}">
                  <a16:creationId xmlns:a16="http://schemas.microsoft.com/office/drawing/2014/main" id="{0DAF4BDB-B2FF-48A7-A50F-CEA465B20264}"/>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6" name="Oval 95">
              <a:extLst>
                <a:ext uri="{FF2B5EF4-FFF2-40B4-BE49-F238E27FC236}">
                  <a16:creationId xmlns:a16="http://schemas.microsoft.com/office/drawing/2014/main" id="{DF5269A7-74FC-4FE1-BA6C-AEC33C2A37C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7" name="Block Arc 96">
              <a:extLst>
                <a:ext uri="{FF2B5EF4-FFF2-40B4-BE49-F238E27FC236}">
                  <a16:creationId xmlns:a16="http://schemas.microsoft.com/office/drawing/2014/main" id="{966E62CD-8799-4B25-86C6-C7296A7695A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98" name="Text Placeholder 8">
            <a:extLst>
              <a:ext uri="{FF2B5EF4-FFF2-40B4-BE49-F238E27FC236}">
                <a16:creationId xmlns:a16="http://schemas.microsoft.com/office/drawing/2014/main" id="{3E41AD9A-D1ED-4134-B1D3-FD1B868F6297}"/>
              </a:ext>
            </a:extLst>
          </p:cNvPr>
          <p:cNvSpPr>
            <a:spLocks noGrp="1" noChangeAspect="1"/>
          </p:cNvSpPr>
          <p:nvPr>
            <p:ph type="body" sz="quarter" idx="22" hasCustomPrompt="1"/>
          </p:nvPr>
        </p:nvSpPr>
        <p:spPr>
          <a:xfrm>
            <a:off x="4606557" y="3565995"/>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9223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ub Agenda - 3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190803"/>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sub agenda item</a:t>
            </a:r>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4974633"/>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sub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544693"/>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248477"/>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042555"/>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634381"/>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 name="Group 2">
            <a:extLst>
              <a:ext uri="{FF2B5EF4-FFF2-40B4-BE49-F238E27FC236}">
                <a16:creationId xmlns:a16="http://schemas.microsoft.com/office/drawing/2014/main" id="{C986D9AF-84B2-418B-813D-C24CF62A4875}"/>
              </a:ext>
            </a:extLst>
          </p:cNvPr>
          <p:cNvGrpSpPr/>
          <p:nvPr userDrawn="1"/>
        </p:nvGrpSpPr>
        <p:grpSpPr>
          <a:xfrm>
            <a:off x="349034" y="1989000"/>
            <a:ext cx="2880000" cy="2880000"/>
            <a:chOff x="349034" y="1989000"/>
            <a:chExt cx="2880000" cy="2880000"/>
          </a:xfrm>
        </p:grpSpPr>
        <p:sp>
          <p:nvSpPr>
            <p:cNvPr id="26" name="Oval 25">
              <a:extLst>
                <a:ext uri="{FF2B5EF4-FFF2-40B4-BE49-F238E27FC236}">
                  <a16:creationId xmlns:a16="http://schemas.microsoft.com/office/drawing/2014/main" id="{E4931333-3FD3-4DE9-96ED-A5BA72F93423}"/>
                </a:ext>
              </a:extLst>
            </p:cNvPr>
            <p:cNvSpPr/>
            <p:nvPr/>
          </p:nvSpPr>
          <p:spPr bwMode="gray">
            <a:xfrm>
              <a:off x="571923" y="2211889"/>
              <a:ext cx="2434221" cy="2434221"/>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Oval 26">
              <a:extLst>
                <a:ext uri="{FF2B5EF4-FFF2-40B4-BE49-F238E27FC236}">
                  <a16:creationId xmlns:a16="http://schemas.microsoft.com/office/drawing/2014/main" id="{76366F8D-EEC5-4E2B-BF96-9E4ACD1F629E}"/>
                </a:ext>
              </a:extLst>
            </p:cNvPr>
            <p:cNvSpPr/>
            <p:nvPr/>
          </p:nvSpPr>
          <p:spPr bwMode="gray">
            <a:xfrm>
              <a:off x="349034" y="1989000"/>
              <a:ext cx="2880000" cy="288000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5C176565-D654-4403-9186-A86D8320E78D}"/>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2" name="Text Placeholder 6">
            <a:extLst>
              <a:ext uri="{FF2B5EF4-FFF2-40B4-BE49-F238E27FC236}">
                <a16:creationId xmlns:a16="http://schemas.microsoft.com/office/drawing/2014/main" id="{1098DA4B-894A-4A4E-8CD3-13F20DDE0611}"/>
              </a:ext>
            </a:extLst>
          </p:cNvPr>
          <p:cNvSpPr>
            <a:spLocks noGrp="1"/>
          </p:cNvSpPr>
          <p:nvPr>
            <p:ph type="body" sz="quarter" idx="19" hasCustomPrompt="1"/>
          </p:nvPr>
        </p:nvSpPr>
        <p:spPr>
          <a:xfrm>
            <a:off x="613935" y="2588964"/>
            <a:ext cx="2322447" cy="1608463"/>
          </a:xfrm>
          <a:prstGeom prst="rect">
            <a:avLst/>
          </a:prstGeom>
        </p:spPr>
        <p:txBody>
          <a:bodyPr anchor="ctr" anchorCtr="0">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270481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ub Agenda - 4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55289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pPr lvl="0"/>
            <a:r>
              <a:rPr lang="en-US"/>
              <a:t>Click to add sub agenda item</a:t>
            </a:r>
            <a:endParaRPr lang="en-GB"/>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69242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273829"/>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423993"/>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sub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4616356" y="2482353"/>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610565"/>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747571"/>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363517"/>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9" name="Group 38">
            <a:extLst>
              <a:ext uri="{FF2B5EF4-FFF2-40B4-BE49-F238E27FC236}">
                <a16:creationId xmlns:a16="http://schemas.microsoft.com/office/drawing/2014/main" id="{0DDAF1A9-6932-45F1-A95F-E4EF916EF599}"/>
              </a:ext>
            </a:extLst>
          </p:cNvPr>
          <p:cNvGrpSpPr/>
          <p:nvPr userDrawn="1"/>
        </p:nvGrpSpPr>
        <p:grpSpPr>
          <a:xfrm>
            <a:off x="349034" y="1989000"/>
            <a:ext cx="2880000" cy="2880000"/>
            <a:chOff x="349034" y="1989000"/>
            <a:chExt cx="2880000" cy="2880000"/>
          </a:xfrm>
        </p:grpSpPr>
        <p:sp>
          <p:nvSpPr>
            <p:cNvPr id="40" name="Oval 39">
              <a:extLst>
                <a:ext uri="{FF2B5EF4-FFF2-40B4-BE49-F238E27FC236}">
                  <a16:creationId xmlns:a16="http://schemas.microsoft.com/office/drawing/2014/main" id="{20D3F48D-129E-4F3E-A424-E0652C485527}"/>
                </a:ext>
              </a:extLst>
            </p:cNvPr>
            <p:cNvSpPr/>
            <p:nvPr/>
          </p:nvSpPr>
          <p:spPr bwMode="gray">
            <a:xfrm>
              <a:off x="571923" y="2211889"/>
              <a:ext cx="2434221" cy="2434221"/>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1" name="Oval 40">
              <a:extLst>
                <a:ext uri="{FF2B5EF4-FFF2-40B4-BE49-F238E27FC236}">
                  <a16:creationId xmlns:a16="http://schemas.microsoft.com/office/drawing/2014/main" id="{AE51C6A4-30EC-402A-A6E5-0026DD1B0412}"/>
                </a:ext>
              </a:extLst>
            </p:cNvPr>
            <p:cNvSpPr/>
            <p:nvPr/>
          </p:nvSpPr>
          <p:spPr bwMode="gray">
            <a:xfrm>
              <a:off x="349034" y="1989000"/>
              <a:ext cx="2880000" cy="288000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2" name="Block Arc 41">
              <a:extLst>
                <a:ext uri="{FF2B5EF4-FFF2-40B4-BE49-F238E27FC236}">
                  <a16:creationId xmlns:a16="http://schemas.microsoft.com/office/drawing/2014/main" id="{6662CBA2-D69B-4251-A359-9E3A9B469F0C}"/>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3" name="Text Placeholder 6">
            <a:extLst>
              <a:ext uri="{FF2B5EF4-FFF2-40B4-BE49-F238E27FC236}">
                <a16:creationId xmlns:a16="http://schemas.microsoft.com/office/drawing/2014/main" id="{FBB43007-9C68-439C-BB26-57EF2B8D17F9}"/>
              </a:ext>
            </a:extLst>
          </p:cNvPr>
          <p:cNvSpPr>
            <a:spLocks noGrp="1"/>
          </p:cNvSpPr>
          <p:nvPr>
            <p:ph type="body" sz="quarter" idx="19" hasCustomPrompt="1"/>
          </p:nvPr>
        </p:nvSpPr>
        <p:spPr>
          <a:xfrm>
            <a:off x="613935" y="2588964"/>
            <a:ext cx="2322447" cy="1608463"/>
          </a:xfrm>
          <a:prstGeom prst="rect">
            <a:avLst/>
          </a:prstGeom>
        </p:spPr>
        <p:txBody>
          <a:bodyPr anchor="ctr" anchorCtr="0">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7073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ub Agenda - 5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2925560"/>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pPr lvl="0"/>
            <a:r>
              <a:rPr lang="en-US"/>
              <a:t>Click to add sub agenda item</a:t>
            </a:r>
            <a:endParaRPr lang="en-GB"/>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086351"/>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sub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826745"/>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sub agenda item</a:t>
            </a:r>
            <a:endParaRPr lang="en-GB"/>
          </a:p>
        </p:txBody>
      </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2983234"/>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141500"/>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916433"/>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5266372"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43" name="Group 42">
            <a:extLst>
              <a:ext uri="{FF2B5EF4-FFF2-40B4-BE49-F238E27FC236}">
                <a16:creationId xmlns:a16="http://schemas.microsoft.com/office/drawing/2014/main" id="{F705E14C-9BFB-418A-838D-54F4C57528C4}"/>
              </a:ext>
            </a:extLst>
          </p:cNvPr>
          <p:cNvGrpSpPr/>
          <p:nvPr userDrawn="1"/>
        </p:nvGrpSpPr>
        <p:grpSpPr>
          <a:xfrm>
            <a:off x="349034" y="1989000"/>
            <a:ext cx="2880000" cy="2880000"/>
            <a:chOff x="349034" y="1989000"/>
            <a:chExt cx="2880000" cy="2880000"/>
          </a:xfrm>
        </p:grpSpPr>
        <p:sp>
          <p:nvSpPr>
            <p:cNvPr id="44" name="Oval 43">
              <a:extLst>
                <a:ext uri="{FF2B5EF4-FFF2-40B4-BE49-F238E27FC236}">
                  <a16:creationId xmlns:a16="http://schemas.microsoft.com/office/drawing/2014/main" id="{3C9A9E09-0D2E-4152-801C-950D7C26AFB5}"/>
                </a:ext>
              </a:extLst>
            </p:cNvPr>
            <p:cNvSpPr/>
            <p:nvPr/>
          </p:nvSpPr>
          <p:spPr bwMode="gray">
            <a:xfrm>
              <a:off x="571923" y="2211889"/>
              <a:ext cx="2434221" cy="2434221"/>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5" name="Oval 44">
              <a:extLst>
                <a:ext uri="{FF2B5EF4-FFF2-40B4-BE49-F238E27FC236}">
                  <a16:creationId xmlns:a16="http://schemas.microsoft.com/office/drawing/2014/main" id="{ED72E151-04C2-42F7-A17B-4196F5363ED8}"/>
                </a:ext>
              </a:extLst>
            </p:cNvPr>
            <p:cNvSpPr/>
            <p:nvPr/>
          </p:nvSpPr>
          <p:spPr bwMode="gray">
            <a:xfrm>
              <a:off x="349034" y="1989000"/>
              <a:ext cx="2880000" cy="288000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6" name="Block Arc 45">
              <a:extLst>
                <a:ext uri="{FF2B5EF4-FFF2-40B4-BE49-F238E27FC236}">
                  <a16:creationId xmlns:a16="http://schemas.microsoft.com/office/drawing/2014/main" id="{03644E04-AB75-4C2E-9870-300BE9FE3413}"/>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8" name="Text Placeholder 6">
            <a:extLst>
              <a:ext uri="{FF2B5EF4-FFF2-40B4-BE49-F238E27FC236}">
                <a16:creationId xmlns:a16="http://schemas.microsoft.com/office/drawing/2014/main" id="{7CFFE89D-D964-4CA5-8A96-3CD4F2C62AA3}"/>
              </a:ext>
            </a:extLst>
          </p:cNvPr>
          <p:cNvSpPr>
            <a:spLocks noGrp="1"/>
          </p:cNvSpPr>
          <p:nvPr>
            <p:ph type="body" sz="quarter" idx="19" hasCustomPrompt="1"/>
          </p:nvPr>
        </p:nvSpPr>
        <p:spPr>
          <a:xfrm>
            <a:off x="613935" y="2588964"/>
            <a:ext cx="2322447" cy="1608463"/>
          </a:xfrm>
          <a:prstGeom prst="rect">
            <a:avLst/>
          </a:prstGeom>
        </p:spPr>
        <p:txBody>
          <a:bodyPr anchor="ctr" anchorCtr="0">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22960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ub Agenda - 6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44656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pPr lvl="0"/>
            <a:r>
              <a:rPr lang="en-US"/>
              <a:t>Click to add sub agenda item</a:t>
            </a:r>
            <a:endParaRPr lang="en-GB"/>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37343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sub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624903"/>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sub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519690"/>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sub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792562"/>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sub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4616356" y="2578050"/>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504235"/>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428581"/>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714591"/>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5266372" y="845110"/>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5" name="Group 74">
            <a:extLst>
              <a:ext uri="{FF2B5EF4-FFF2-40B4-BE49-F238E27FC236}">
                <a16:creationId xmlns:a16="http://schemas.microsoft.com/office/drawing/2014/main" id="{874629EF-B95D-40D3-A311-14953044E6BE}"/>
              </a:ext>
            </a:extLst>
          </p:cNvPr>
          <p:cNvGrpSpPr/>
          <p:nvPr userDrawn="1"/>
        </p:nvGrpSpPr>
        <p:grpSpPr>
          <a:xfrm>
            <a:off x="349034" y="1989000"/>
            <a:ext cx="2880000" cy="2880000"/>
            <a:chOff x="349034" y="1989000"/>
            <a:chExt cx="2880000" cy="2880000"/>
          </a:xfrm>
        </p:grpSpPr>
        <p:sp>
          <p:nvSpPr>
            <p:cNvPr id="76" name="Oval 75">
              <a:extLst>
                <a:ext uri="{FF2B5EF4-FFF2-40B4-BE49-F238E27FC236}">
                  <a16:creationId xmlns:a16="http://schemas.microsoft.com/office/drawing/2014/main" id="{5113CE0D-9CF9-4009-BC1E-D65F507F25D2}"/>
                </a:ext>
              </a:extLst>
            </p:cNvPr>
            <p:cNvSpPr/>
            <p:nvPr/>
          </p:nvSpPr>
          <p:spPr bwMode="gray">
            <a:xfrm>
              <a:off x="571923" y="2211889"/>
              <a:ext cx="2434221" cy="2434221"/>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7" name="Oval 76">
              <a:extLst>
                <a:ext uri="{FF2B5EF4-FFF2-40B4-BE49-F238E27FC236}">
                  <a16:creationId xmlns:a16="http://schemas.microsoft.com/office/drawing/2014/main" id="{7B504392-0408-46D2-A5BA-676EC4B82C51}"/>
                </a:ext>
              </a:extLst>
            </p:cNvPr>
            <p:cNvSpPr/>
            <p:nvPr/>
          </p:nvSpPr>
          <p:spPr bwMode="gray">
            <a:xfrm>
              <a:off x="349034" y="1989000"/>
              <a:ext cx="2880000" cy="288000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8" name="Block Arc 77">
              <a:extLst>
                <a:ext uri="{FF2B5EF4-FFF2-40B4-BE49-F238E27FC236}">
                  <a16:creationId xmlns:a16="http://schemas.microsoft.com/office/drawing/2014/main" id="{C46BE7FF-107E-405E-8A4A-A6B0DAF38A1E}"/>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0" name="Text Placeholder 6">
            <a:extLst>
              <a:ext uri="{FF2B5EF4-FFF2-40B4-BE49-F238E27FC236}">
                <a16:creationId xmlns:a16="http://schemas.microsoft.com/office/drawing/2014/main" id="{236CFBB8-15B1-48A3-86BB-AC73F43243FA}"/>
              </a:ext>
            </a:extLst>
          </p:cNvPr>
          <p:cNvSpPr>
            <a:spLocks noGrp="1"/>
          </p:cNvSpPr>
          <p:nvPr>
            <p:ph type="body" sz="quarter" idx="19" hasCustomPrompt="1"/>
          </p:nvPr>
        </p:nvSpPr>
        <p:spPr>
          <a:xfrm>
            <a:off x="613935" y="2588964"/>
            <a:ext cx="2322447" cy="1608463"/>
          </a:xfrm>
          <a:prstGeom prst="rect">
            <a:avLst/>
          </a:prstGeom>
        </p:spPr>
        <p:txBody>
          <a:bodyPr anchor="ctr" anchorCtr="0">
            <a:normAutofit/>
          </a:bodyPr>
          <a:lstStyle>
            <a:lvl1pPr marL="0" indent="0" algn="ctr">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108755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Agenda - 3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Title 1">
            <a:extLst>
              <a:ext uri="{FF2B5EF4-FFF2-40B4-BE49-F238E27FC236}">
                <a16:creationId xmlns:a16="http://schemas.microsoft.com/office/drawing/2014/main" id="{F6AA3921-C6C1-449F-9838-3BEFF2C7DE33}"/>
              </a:ext>
            </a:extLst>
          </p:cNvPr>
          <p:cNvSpPr>
            <a:spLocks noGrp="1"/>
          </p:cNvSpPr>
          <p:nvPr>
            <p:ph type="ctrTitle" hasCustomPrompt="1"/>
          </p:nvPr>
        </p:nvSpPr>
        <p:spPr bwMode="gray">
          <a:xfrm>
            <a:off x="2641086" y="3188860"/>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21" name="Text Placeholder 22">
            <a:extLst>
              <a:ext uri="{FF2B5EF4-FFF2-40B4-BE49-F238E27FC236}">
                <a16:creationId xmlns:a16="http://schemas.microsoft.com/office/drawing/2014/main" id="{6F8D9A24-72C2-4E1D-8655-F2F8870B18F8}"/>
              </a:ext>
            </a:extLst>
          </p:cNvPr>
          <p:cNvSpPr>
            <a:spLocks noGrp="1"/>
          </p:cNvSpPr>
          <p:nvPr>
            <p:ph type="body" sz="quarter" idx="15" hasCustomPrompt="1"/>
          </p:nvPr>
        </p:nvSpPr>
        <p:spPr>
          <a:xfrm>
            <a:off x="1745947" y="4969342"/>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22" name="Text Placeholder 6">
            <a:extLst>
              <a:ext uri="{FF2B5EF4-FFF2-40B4-BE49-F238E27FC236}">
                <a16:creationId xmlns:a16="http://schemas.microsoft.com/office/drawing/2014/main" id="{00F7B539-FAFB-4FE9-9999-60B8F2CF294A}"/>
              </a:ext>
            </a:extLst>
          </p:cNvPr>
          <p:cNvSpPr>
            <a:spLocks noGrp="1"/>
          </p:cNvSpPr>
          <p:nvPr>
            <p:ph type="body" sz="quarter" idx="12" hasCustomPrompt="1"/>
          </p:nvPr>
        </p:nvSpPr>
        <p:spPr>
          <a:xfrm>
            <a:off x="1917543" y="153987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grpSp>
        <p:nvGrpSpPr>
          <p:cNvPr id="25" name="Group 24">
            <a:extLst>
              <a:ext uri="{FF2B5EF4-FFF2-40B4-BE49-F238E27FC236}">
                <a16:creationId xmlns:a16="http://schemas.microsoft.com/office/drawing/2014/main" id="{3EE75D52-1BC1-43D8-9DA4-107664CEE295}"/>
              </a:ext>
            </a:extLst>
          </p:cNvPr>
          <p:cNvGrpSpPr>
            <a:grpSpLocks noChangeAspect="1"/>
          </p:cNvGrpSpPr>
          <p:nvPr userDrawn="1"/>
        </p:nvGrpSpPr>
        <p:grpSpPr>
          <a:xfrm>
            <a:off x="1088722" y="4960746"/>
            <a:ext cx="550864" cy="550863"/>
            <a:chOff x="4929980" y="-2105343"/>
            <a:chExt cx="8518537" cy="8518537"/>
          </a:xfrm>
        </p:grpSpPr>
        <p:sp>
          <p:nvSpPr>
            <p:cNvPr id="26" name="Oval 25">
              <a:extLst>
                <a:ext uri="{FF2B5EF4-FFF2-40B4-BE49-F238E27FC236}">
                  <a16:creationId xmlns:a16="http://schemas.microsoft.com/office/drawing/2014/main" id="{11C00923-06CF-4636-A3AE-AACFCC3572E7}"/>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7" name="Oval 26">
              <a:extLst>
                <a:ext uri="{FF2B5EF4-FFF2-40B4-BE49-F238E27FC236}">
                  <a16:creationId xmlns:a16="http://schemas.microsoft.com/office/drawing/2014/main" id="{A9A248BE-D0CE-404E-8A15-CEA5DF20EAE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ECA09446-F6ED-4194-9B43-E65D7583CC4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9" name="Text Placeholder 8">
            <a:extLst>
              <a:ext uri="{FF2B5EF4-FFF2-40B4-BE49-F238E27FC236}">
                <a16:creationId xmlns:a16="http://schemas.microsoft.com/office/drawing/2014/main" id="{943E5234-187C-4946-AE9B-5B4F428255A2}"/>
              </a:ext>
            </a:extLst>
          </p:cNvPr>
          <p:cNvSpPr>
            <a:spLocks noGrp="1" noChangeAspect="1"/>
          </p:cNvSpPr>
          <p:nvPr>
            <p:ph type="body" sz="quarter" idx="16" hasCustomPrompt="1"/>
          </p:nvPr>
        </p:nvSpPr>
        <p:spPr>
          <a:xfrm>
            <a:off x="1150827" y="502285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30" name="Group 29">
            <a:extLst>
              <a:ext uri="{FF2B5EF4-FFF2-40B4-BE49-F238E27FC236}">
                <a16:creationId xmlns:a16="http://schemas.microsoft.com/office/drawing/2014/main" id="{10CBF401-597E-46F8-AE9F-52D250FD5551}"/>
              </a:ext>
            </a:extLst>
          </p:cNvPr>
          <p:cNvGrpSpPr>
            <a:grpSpLocks noChangeAspect="1"/>
          </p:cNvGrpSpPr>
          <p:nvPr userDrawn="1"/>
        </p:nvGrpSpPr>
        <p:grpSpPr>
          <a:xfrm>
            <a:off x="1974850" y="3180264"/>
            <a:ext cx="550864" cy="550863"/>
            <a:chOff x="4929980" y="-2105343"/>
            <a:chExt cx="8518537" cy="8518537"/>
          </a:xfrm>
        </p:grpSpPr>
        <p:sp>
          <p:nvSpPr>
            <p:cNvPr id="31" name="Oval 30">
              <a:extLst>
                <a:ext uri="{FF2B5EF4-FFF2-40B4-BE49-F238E27FC236}">
                  <a16:creationId xmlns:a16="http://schemas.microsoft.com/office/drawing/2014/main" id="{72F00A6D-59AC-45D4-8D58-F8CD2B552C70}"/>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Oval 31">
              <a:extLst>
                <a:ext uri="{FF2B5EF4-FFF2-40B4-BE49-F238E27FC236}">
                  <a16:creationId xmlns:a16="http://schemas.microsoft.com/office/drawing/2014/main" id="{FF875B43-81A9-4382-BAE3-9949811A6A07}"/>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74A681E7-F598-4C16-A5CA-8BB7BDE65A7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4" name="Text Placeholder 8">
            <a:extLst>
              <a:ext uri="{FF2B5EF4-FFF2-40B4-BE49-F238E27FC236}">
                <a16:creationId xmlns:a16="http://schemas.microsoft.com/office/drawing/2014/main" id="{7E06620D-AD58-429F-A72A-ABA49C84691B}"/>
              </a:ext>
            </a:extLst>
          </p:cNvPr>
          <p:cNvSpPr>
            <a:spLocks noGrp="1" noChangeAspect="1"/>
          </p:cNvSpPr>
          <p:nvPr>
            <p:ph type="body" sz="quarter" idx="17" hasCustomPrompt="1"/>
          </p:nvPr>
        </p:nvSpPr>
        <p:spPr>
          <a:xfrm>
            <a:off x="2036955" y="3242368"/>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35" name="Group 34">
            <a:extLst>
              <a:ext uri="{FF2B5EF4-FFF2-40B4-BE49-F238E27FC236}">
                <a16:creationId xmlns:a16="http://schemas.microsoft.com/office/drawing/2014/main" id="{661C94AC-B433-482C-8090-DC5AF1F99240}"/>
              </a:ext>
            </a:extLst>
          </p:cNvPr>
          <p:cNvGrpSpPr>
            <a:grpSpLocks noChangeAspect="1"/>
          </p:cNvGrpSpPr>
          <p:nvPr userDrawn="1"/>
        </p:nvGrpSpPr>
        <p:grpSpPr>
          <a:xfrm>
            <a:off x="1265850" y="1531276"/>
            <a:ext cx="550864" cy="550863"/>
            <a:chOff x="4929980" y="-2105343"/>
            <a:chExt cx="8518537" cy="8518537"/>
          </a:xfrm>
        </p:grpSpPr>
        <p:sp>
          <p:nvSpPr>
            <p:cNvPr id="37" name="Oval 36">
              <a:extLst>
                <a:ext uri="{FF2B5EF4-FFF2-40B4-BE49-F238E27FC236}">
                  <a16:creationId xmlns:a16="http://schemas.microsoft.com/office/drawing/2014/main" id="{CD4F0850-6D4F-44F7-9B77-357A644C6395}"/>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Oval 37">
              <a:extLst>
                <a:ext uri="{FF2B5EF4-FFF2-40B4-BE49-F238E27FC236}">
                  <a16:creationId xmlns:a16="http://schemas.microsoft.com/office/drawing/2014/main" id="{2028999E-EDF8-4221-AC8F-4D9546B2B4FF}"/>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565E4557-9CB8-49C7-A248-1BD3ED70A770}"/>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0" name="Text Placeholder 8">
            <a:extLst>
              <a:ext uri="{FF2B5EF4-FFF2-40B4-BE49-F238E27FC236}">
                <a16:creationId xmlns:a16="http://schemas.microsoft.com/office/drawing/2014/main" id="{29BABA67-B8E8-4DDC-BFD3-632A4D3EBE9A}"/>
              </a:ext>
            </a:extLst>
          </p:cNvPr>
          <p:cNvSpPr>
            <a:spLocks noGrp="1" noChangeAspect="1"/>
          </p:cNvSpPr>
          <p:nvPr>
            <p:ph type="body" sz="quarter" idx="18" hasCustomPrompt="1"/>
          </p:nvPr>
        </p:nvSpPr>
        <p:spPr>
          <a:xfrm>
            <a:off x="1327955" y="159338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369350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Agenda - 4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98B88751-BA36-4258-82CB-5DFE17B4639A}"/>
              </a:ext>
            </a:extLst>
          </p:cNvPr>
          <p:cNvSpPr/>
          <p:nvPr userDrawn="1"/>
        </p:nvSpPr>
        <p:spPr bwMode="gray">
          <a:xfrm>
            <a:off x="-49975" y="-32084"/>
            <a:ext cx="9282792" cy="8476576"/>
          </a:xfrm>
          <a:custGeom>
            <a:avLst/>
            <a:gdLst>
              <a:gd name="connsiteX0" fmla="*/ 639386 w 9282792"/>
              <a:gd name="connsiteY0" fmla="*/ 0 h 8476576"/>
              <a:gd name="connsiteX1" fmla="*/ 7895214 w 9282792"/>
              <a:gd name="connsiteY1" fmla="*/ 0 h 8476576"/>
              <a:gd name="connsiteX2" fmla="*/ 7979858 w 9282792"/>
              <a:gd name="connsiteY2" fmla="*/ 88780 h 8476576"/>
              <a:gd name="connsiteX3" fmla="*/ 9282792 w 9282792"/>
              <a:gd name="connsiteY3" fmla="*/ 3461084 h 8476576"/>
              <a:gd name="connsiteX4" fmla="*/ 4267300 w 9282792"/>
              <a:gd name="connsiteY4" fmla="*/ 8476576 h 8476576"/>
              <a:gd name="connsiteX5" fmla="*/ 108375 w 9282792"/>
              <a:gd name="connsiteY5" fmla="*/ 6265294 h 8476576"/>
              <a:gd name="connsiteX6" fmla="*/ 0 w 9282792"/>
              <a:gd name="connsiteY6" fmla="*/ 6096245 h 8476576"/>
              <a:gd name="connsiteX7" fmla="*/ 0 w 9282792"/>
              <a:gd name="connsiteY7" fmla="*/ 825988 h 8476576"/>
              <a:gd name="connsiteX8" fmla="*/ 9636 w 9282792"/>
              <a:gd name="connsiteY8" fmla="*/ 808870 h 8476576"/>
              <a:gd name="connsiteX9" fmla="*/ 554742 w 9282792"/>
              <a:gd name="connsiteY9" fmla="*/ 88780 h 84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2792" h="8476576">
                <a:moveTo>
                  <a:pt x="639386" y="0"/>
                </a:moveTo>
                <a:lnTo>
                  <a:pt x="7895214" y="0"/>
                </a:lnTo>
                <a:lnTo>
                  <a:pt x="7979858" y="88780"/>
                </a:lnTo>
                <a:cubicBezTo>
                  <a:pt x="8789393" y="979467"/>
                  <a:pt x="9282792" y="2162656"/>
                  <a:pt x="9282792" y="3461084"/>
                </a:cubicBezTo>
                <a:cubicBezTo>
                  <a:pt x="9282792" y="6231064"/>
                  <a:pt x="7037280" y="8476576"/>
                  <a:pt x="4267300" y="8476576"/>
                </a:cubicBezTo>
                <a:cubicBezTo>
                  <a:pt x="2536063" y="8476576"/>
                  <a:pt x="1009695" y="7599423"/>
                  <a:pt x="108375" y="6265294"/>
                </a:cubicBezTo>
                <a:lnTo>
                  <a:pt x="0" y="6096245"/>
                </a:lnTo>
                <a:lnTo>
                  <a:pt x="0" y="825988"/>
                </a:lnTo>
                <a:lnTo>
                  <a:pt x="9636" y="808870"/>
                </a:lnTo>
                <a:cubicBezTo>
                  <a:pt x="169733" y="552405"/>
                  <a:pt x="352358" y="311452"/>
                  <a:pt x="554742" y="8878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6" name="Text Placeholder 6">
            <a:extLst>
              <a:ext uri="{FF2B5EF4-FFF2-40B4-BE49-F238E27FC236}">
                <a16:creationId xmlns:a16="http://schemas.microsoft.com/office/drawing/2014/main" id="{87D65963-8589-4977-A1EF-3993A93A00D9}"/>
              </a:ext>
            </a:extLst>
          </p:cNvPr>
          <p:cNvSpPr>
            <a:spLocks noGrp="1"/>
          </p:cNvSpPr>
          <p:nvPr>
            <p:ph type="body" sz="quarter" idx="10" hasCustomPrompt="1"/>
          </p:nvPr>
        </p:nvSpPr>
        <p:spPr>
          <a:xfrm>
            <a:off x="1885453" y="470324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7" name="Text Placeholder 6">
            <a:extLst>
              <a:ext uri="{FF2B5EF4-FFF2-40B4-BE49-F238E27FC236}">
                <a16:creationId xmlns:a16="http://schemas.microsoft.com/office/drawing/2014/main" id="{3E945195-EA79-4704-9D68-C4008267B1BE}"/>
              </a:ext>
            </a:extLst>
          </p:cNvPr>
          <p:cNvSpPr>
            <a:spLocks noGrp="1"/>
          </p:cNvSpPr>
          <p:nvPr>
            <p:ph type="body" sz="quarter" idx="12" hasCustomPrompt="1"/>
          </p:nvPr>
        </p:nvSpPr>
        <p:spPr>
          <a:xfrm>
            <a:off x="1885453" y="1285795"/>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8" name="Text Placeholder 22">
            <a:extLst>
              <a:ext uri="{FF2B5EF4-FFF2-40B4-BE49-F238E27FC236}">
                <a16:creationId xmlns:a16="http://schemas.microsoft.com/office/drawing/2014/main" id="{6E001F95-2D77-42A6-8659-E57B4B010F46}"/>
              </a:ext>
            </a:extLst>
          </p:cNvPr>
          <p:cNvSpPr>
            <a:spLocks noGrp="1"/>
          </p:cNvSpPr>
          <p:nvPr>
            <p:ph type="body" sz="quarter" idx="15" hasCustomPrompt="1"/>
          </p:nvPr>
        </p:nvSpPr>
        <p:spPr>
          <a:xfrm>
            <a:off x="2641085" y="2432165"/>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grpSp>
        <p:nvGrpSpPr>
          <p:cNvPr id="29" name="Group 28">
            <a:extLst>
              <a:ext uri="{FF2B5EF4-FFF2-40B4-BE49-F238E27FC236}">
                <a16:creationId xmlns:a16="http://schemas.microsoft.com/office/drawing/2014/main" id="{A75108AD-52A4-4005-A6A9-8B575A010BF4}"/>
              </a:ext>
            </a:extLst>
          </p:cNvPr>
          <p:cNvGrpSpPr>
            <a:grpSpLocks noChangeAspect="1"/>
          </p:cNvGrpSpPr>
          <p:nvPr userDrawn="1"/>
        </p:nvGrpSpPr>
        <p:grpSpPr>
          <a:xfrm>
            <a:off x="1221060" y="1277199"/>
            <a:ext cx="550864" cy="550863"/>
            <a:chOff x="4929980" y="-2105343"/>
            <a:chExt cx="8518537" cy="8518537"/>
          </a:xfrm>
        </p:grpSpPr>
        <p:sp>
          <p:nvSpPr>
            <p:cNvPr id="30" name="Oval 29">
              <a:extLst>
                <a:ext uri="{FF2B5EF4-FFF2-40B4-BE49-F238E27FC236}">
                  <a16:creationId xmlns:a16="http://schemas.microsoft.com/office/drawing/2014/main" id="{C63BA4A7-342B-4BB9-B28C-D5992B9AC0D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1" name="Oval 30">
              <a:extLst>
                <a:ext uri="{FF2B5EF4-FFF2-40B4-BE49-F238E27FC236}">
                  <a16:creationId xmlns:a16="http://schemas.microsoft.com/office/drawing/2014/main" id="{109B1C72-F70B-4023-A36D-0501E929AAD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2D97D69B-2574-4F40-B003-3C5C33E8F22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3" name="Text Placeholder 8">
            <a:extLst>
              <a:ext uri="{FF2B5EF4-FFF2-40B4-BE49-F238E27FC236}">
                <a16:creationId xmlns:a16="http://schemas.microsoft.com/office/drawing/2014/main" id="{52277682-D562-468E-921F-00984580E182}"/>
              </a:ext>
            </a:extLst>
          </p:cNvPr>
          <p:cNvSpPr>
            <a:spLocks noGrp="1" noChangeAspect="1"/>
          </p:cNvSpPr>
          <p:nvPr>
            <p:ph type="body" sz="quarter" idx="17" hasCustomPrompt="1"/>
          </p:nvPr>
        </p:nvSpPr>
        <p:spPr>
          <a:xfrm>
            <a:off x="1283165" y="1339303"/>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34" name="Group 33">
            <a:extLst>
              <a:ext uri="{FF2B5EF4-FFF2-40B4-BE49-F238E27FC236}">
                <a16:creationId xmlns:a16="http://schemas.microsoft.com/office/drawing/2014/main" id="{5E5F98E7-1966-4144-B90D-CA30FB2E025C}"/>
              </a:ext>
            </a:extLst>
          </p:cNvPr>
          <p:cNvGrpSpPr>
            <a:grpSpLocks noChangeAspect="1"/>
          </p:cNvGrpSpPr>
          <p:nvPr userDrawn="1"/>
        </p:nvGrpSpPr>
        <p:grpSpPr>
          <a:xfrm>
            <a:off x="1990410" y="2423569"/>
            <a:ext cx="550864" cy="550863"/>
            <a:chOff x="4929980" y="-2105343"/>
            <a:chExt cx="8518537" cy="8518537"/>
          </a:xfrm>
        </p:grpSpPr>
        <p:sp>
          <p:nvSpPr>
            <p:cNvPr id="35" name="Oval 34">
              <a:extLst>
                <a:ext uri="{FF2B5EF4-FFF2-40B4-BE49-F238E27FC236}">
                  <a16:creationId xmlns:a16="http://schemas.microsoft.com/office/drawing/2014/main" id="{4543AA0B-E267-480F-8532-C9EE5DE0756D}"/>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7" name="Oval 36">
              <a:extLst>
                <a:ext uri="{FF2B5EF4-FFF2-40B4-BE49-F238E27FC236}">
                  <a16:creationId xmlns:a16="http://schemas.microsoft.com/office/drawing/2014/main" id="{EBDB95E6-0E2E-460E-9D35-FF1B1B50DB21}"/>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Block Arc 37">
              <a:extLst>
                <a:ext uri="{FF2B5EF4-FFF2-40B4-BE49-F238E27FC236}">
                  <a16:creationId xmlns:a16="http://schemas.microsoft.com/office/drawing/2014/main" id="{E1F3E6D6-8616-494A-8D61-E91084A83E00}"/>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39" name="Text Placeholder 8">
            <a:extLst>
              <a:ext uri="{FF2B5EF4-FFF2-40B4-BE49-F238E27FC236}">
                <a16:creationId xmlns:a16="http://schemas.microsoft.com/office/drawing/2014/main" id="{27599392-A53C-4571-9676-CF9ACB2C9ED2}"/>
              </a:ext>
            </a:extLst>
          </p:cNvPr>
          <p:cNvSpPr>
            <a:spLocks noGrp="1" noChangeAspect="1"/>
          </p:cNvSpPr>
          <p:nvPr>
            <p:ph type="body" sz="quarter" idx="18" hasCustomPrompt="1"/>
          </p:nvPr>
        </p:nvSpPr>
        <p:spPr>
          <a:xfrm>
            <a:off x="2052515" y="2485673"/>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0" name="Group 39">
            <a:extLst>
              <a:ext uri="{FF2B5EF4-FFF2-40B4-BE49-F238E27FC236}">
                <a16:creationId xmlns:a16="http://schemas.microsoft.com/office/drawing/2014/main" id="{AB0B2137-663A-47E1-BF9E-84E4B46D3907}"/>
              </a:ext>
            </a:extLst>
          </p:cNvPr>
          <p:cNvGrpSpPr>
            <a:grpSpLocks noChangeAspect="1"/>
          </p:cNvGrpSpPr>
          <p:nvPr userDrawn="1"/>
        </p:nvGrpSpPr>
        <p:grpSpPr>
          <a:xfrm>
            <a:off x="1945626" y="3553380"/>
            <a:ext cx="550864" cy="550863"/>
            <a:chOff x="4929980" y="-2105343"/>
            <a:chExt cx="8518537" cy="8518537"/>
          </a:xfrm>
        </p:grpSpPr>
        <p:sp>
          <p:nvSpPr>
            <p:cNvPr id="41" name="Oval 40">
              <a:extLst>
                <a:ext uri="{FF2B5EF4-FFF2-40B4-BE49-F238E27FC236}">
                  <a16:creationId xmlns:a16="http://schemas.microsoft.com/office/drawing/2014/main" id="{214E475B-104F-452A-B596-96BF6AD0C363}"/>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2" name="Oval 41">
              <a:extLst>
                <a:ext uri="{FF2B5EF4-FFF2-40B4-BE49-F238E27FC236}">
                  <a16:creationId xmlns:a16="http://schemas.microsoft.com/office/drawing/2014/main" id="{84920C87-70FF-401C-934A-BB5D22F24F09}"/>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3" name="Block Arc 42">
              <a:extLst>
                <a:ext uri="{FF2B5EF4-FFF2-40B4-BE49-F238E27FC236}">
                  <a16:creationId xmlns:a16="http://schemas.microsoft.com/office/drawing/2014/main" id="{C0E3E59C-C054-4320-80EF-230B1D3DCDB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4" name="Text Placeholder 8">
            <a:extLst>
              <a:ext uri="{FF2B5EF4-FFF2-40B4-BE49-F238E27FC236}">
                <a16:creationId xmlns:a16="http://schemas.microsoft.com/office/drawing/2014/main" id="{41291A6B-CA55-44B0-8609-B70A3ACFD9D0}"/>
              </a:ext>
            </a:extLst>
          </p:cNvPr>
          <p:cNvSpPr>
            <a:spLocks noGrp="1" noChangeAspect="1"/>
          </p:cNvSpPr>
          <p:nvPr>
            <p:ph type="body" sz="quarter" idx="19" hasCustomPrompt="1"/>
          </p:nvPr>
        </p:nvSpPr>
        <p:spPr>
          <a:xfrm>
            <a:off x="1991687" y="361548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5" name="Group 44">
            <a:extLst>
              <a:ext uri="{FF2B5EF4-FFF2-40B4-BE49-F238E27FC236}">
                <a16:creationId xmlns:a16="http://schemas.microsoft.com/office/drawing/2014/main" id="{8BD88159-CF81-427B-8A68-5B71CDC9AC63}"/>
              </a:ext>
            </a:extLst>
          </p:cNvPr>
          <p:cNvGrpSpPr>
            <a:grpSpLocks noChangeAspect="1"/>
          </p:cNvGrpSpPr>
          <p:nvPr userDrawn="1"/>
        </p:nvGrpSpPr>
        <p:grpSpPr>
          <a:xfrm>
            <a:off x="1221060" y="4694646"/>
            <a:ext cx="550864" cy="550863"/>
            <a:chOff x="4929980" y="-2105343"/>
            <a:chExt cx="8518537" cy="8518537"/>
          </a:xfrm>
        </p:grpSpPr>
        <p:sp>
          <p:nvSpPr>
            <p:cNvPr id="46" name="Oval 45">
              <a:extLst>
                <a:ext uri="{FF2B5EF4-FFF2-40B4-BE49-F238E27FC236}">
                  <a16:creationId xmlns:a16="http://schemas.microsoft.com/office/drawing/2014/main" id="{214EF10D-038E-463D-8FF5-210323607BC6}"/>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8" name="Oval 47">
              <a:extLst>
                <a:ext uri="{FF2B5EF4-FFF2-40B4-BE49-F238E27FC236}">
                  <a16:creationId xmlns:a16="http://schemas.microsoft.com/office/drawing/2014/main" id="{DCCFB792-FEC1-4A7F-84E3-A07EF58CE71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9" name="Block Arc 48">
              <a:extLst>
                <a:ext uri="{FF2B5EF4-FFF2-40B4-BE49-F238E27FC236}">
                  <a16:creationId xmlns:a16="http://schemas.microsoft.com/office/drawing/2014/main" id="{22EEB680-B45E-4D39-9D07-B339C148B73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0" name="Text Placeholder 8">
            <a:extLst>
              <a:ext uri="{FF2B5EF4-FFF2-40B4-BE49-F238E27FC236}">
                <a16:creationId xmlns:a16="http://schemas.microsoft.com/office/drawing/2014/main" id="{2173D960-6E74-46AC-81E5-CAC488EE0945}"/>
              </a:ext>
            </a:extLst>
          </p:cNvPr>
          <p:cNvSpPr>
            <a:spLocks noGrp="1" noChangeAspect="1"/>
          </p:cNvSpPr>
          <p:nvPr>
            <p:ph type="body" sz="quarter" idx="20" hasCustomPrompt="1"/>
          </p:nvPr>
        </p:nvSpPr>
        <p:spPr>
          <a:xfrm>
            <a:off x="1283165" y="475675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
        <p:nvSpPr>
          <p:cNvPr id="75" name="Text Placeholder 22">
            <a:extLst>
              <a:ext uri="{FF2B5EF4-FFF2-40B4-BE49-F238E27FC236}">
                <a16:creationId xmlns:a16="http://schemas.microsoft.com/office/drawing/2014/main" id="{EE990E12-CFCF-44CB-BFE5-CBE675452C2F}"/>
              </a:ext>
            </a:extLst>
          </p:cNvPr>
          <p:cNvSpPr>
            <a:spLocks noGrp="1"/>
          </p:cNvSpPr>
          <p:nvPr>
            <p:ph type="body" sz="quarter" idx="21" hasCustomPrompt="1"/>
          </p:nvPr>
        </p:nvSpPr>
        <p:spPr>
          <a:xfrm>
            <a:off x="2584939" y="3579173"/>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187383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Agenda - 5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2595253" y="2978723"/>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2164474" y="4086351"/>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1787193" y="754905"/>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sp>
        <p:nvSpPr>
          <p:cNvPr id="32" name="Text Placeholder 22">
            <a:extLst>
              <a:ext uri="{FF2B5EF4-FFF2-40B4-BE49-F238E27FC236}">
                <a16:creationId xmlns:a16="http://schemas.microsoft.com/office/drawing/2014/main" id="{465D3C46-3557-46D1-BB5F-BE7FA7C23D4F}"/>
              </a:ext>
            </a:extLst>
          </p:cNvPr>
          <p:cNvSpPr>
            <a:spLocks noGrp="1"/>
          </p:cNvSpPr>
          <p:nvPr>
            <p:ph type="body" sz="quarter" idx="16" hasCustomPrompt="1"/>
          </p:nvPr>
        </p:nvSpPr>
        <p:spPr>
          <a:xfrm>
            <a:off x="1786712" y="5223676"/>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3" name="Text Placeholder 6">
            <a:extLst>
              <a:ext uri="{FF2B5EF4-FFF2-40B4-BE49-F238E27FC236}">
                <a16:creationId xmlns:a16="http://schemas.microsoft.com/office/drawing/2014/main" id="{FA550DA4-A866-439F-83CB-DCB782BCE9BD}"/>
              </a:ext>
            </a:extLst>
          </p:cNvPr>
          <p:cNvSpPr>
            <a:spLocks noGrp="1"/>
          </p:cNvSpPr>
          <p:nvPr>
            <p:ph type="body" sz="quarter" idx="17" hasCustomPrompt="1"/>
          </p:nvPr>
        </p:nvSpPr>
        <p:spPr>
          <a:xfrm>
            <a:off x="2206299" y="1841653"/>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grpSp>
        <p:nvGrpSpPr>
          <p:cNvPr id="36" name="Group 35">
            <a:extLst>
              <a:ext uri="{FF2B5EF4-FFF2-40B4-BE49-F238E27FC236}">
                <a16:creationId xmlns:a16="http://schemas.microsoft.com/office/drawing/2014/main" id="{8B157228-0D31-4417-B7B0-B409109CDCDE}"/>
              </a:ext>
            </a:extLst>
          </p:cNvPr>
          <p:cNvGrpSpPr>
            <a:grpSpLocks noChangeAspect="1"/>
          </p:cNvGrpSpPr>
          <p:nvPr userDrawn="1"/>
        </p:nvGrpSpPr>
        <p:grpSpPr>
          <a:xfrm>
            <a:off x="1156223" y="750414"/>
            <a:ext cx="550864" cy="550863"/>
            <a:chOff x="4929980" y="-2105343"/>
            <a:chExt cx="8518537" cy="8518537"/>
          </a:xfrm>
        </p:grpSpPr>
        <p:sp>
          <p:nvSpPr>
            <p:cNvPr id="37" name="Oval 36">
              <a:extLst>
                <a:ext uri="{FF2B5EF4-FFF2-40B4-BE49-F238E27FC236}">
                  <a16:creationId xmlns:a16="http://schemas.microsoft.com/office/drawing/2014/main" id="{E6154745-0771-407F-8687-E279113BAE8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Oval 37">
              <a:extLst>
                <a:ext uri="{FF2B5EF4-FFF2-40B4-BE49-F238E27FC236}">
                  <a16:creationId xmlns:a16="http://schemas.microsoft.com/office/drawing/2014/main" id="{AC2AFB55-4D36-4DB5-ADA4-7FD1FC19730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9" name="Block Arc 38">
              <a:extLst>
                <a:ext uri="{FF2B5EF4-FFF2-40B4-BE49-F238E27FC236}">
                  <a16:creationId xmlns:a16="http://schemas.microsoft.com/office/drawing/2014/main" id="{ED21D31C-26C3-4A28-B192-1643D208A94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0" name="Text Placeholder 8">
            <a:extLst>
              <a:ext uri="{FF2B5EF4-FFF2-40B4-BE49-F238E27FC236}">
                <a16:creationId xmlns:a16="http://schemas.microsoft.com/office/drawing/2014/main" id="{89C74D28-E7F3-49B2-88C9-EF3C6B94F417}"/>
              </a:ext>
            </a:extLst>
          </p:cNvPr>
          <p:cNvSpPr>
            <a:spLocks noGrp="1" noChangeAspect="1"/>
          </p:cNvSpPr>
          <p:nvPr>
            <p:ph type="body" sz="quarter" idx="19" hasCustomPrompt="1"/>
          </p:nvPr>
        </p:nvSpPr>
        <p:spPr>
          <a:xfrm>
            <a:off x="1218328" y="812518"/>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1" name="Group 40">
            <a:extLst>
              <a:ext uri="{FF2B5EF4-FFF2-40B4-BE49-F238E27FC236}">
                <a16:creationId xmlns:a16="http://schemas.microsoft.com/office/drawing/2014/main" id="{F6939D05-9BC8-4746-916C-5140E009FEC9}"/>
              </a:ext>
            </a:extLst>
          </p:cNvPr>
          <p:cNvGrpSpPr>
            <a:grpSpLocks noChangeAspect="1"/>
          </p:cNvGrpSpPr>
          <p:nvPr userDrawn="1"/>
        </p:nvGrpSpPr>
        <p:grpSpPr>
          <a:xfrm>
            <a:off x="1541906" y="1833057"/>
            <a:ext cx="550864" cy="550863"/>
            <a:chOff x="4929980" y="-2105343"/>
            <a:chExt cx="8518537" cy="8518537"/>
          </a:xfrm>
        </p:grpSpPr>
        <p:sp>
          <p:nvSpPr>
            <p:cNvPr id="42" name="Oval 41">
              <a:extLst>
                <a:ext uri="{FF2B5EF4-FFF2-40B4-BE49-F238E27FC236}">
                  <a16:creationId xmlns:a16="http://schemas.microsoft.com/office/drawing/2014/main" id="{CB628E3A-E744-4E89-87DF-D04CAD4414EB}"/>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3" name="Oval 42">
              <a:extLst>
                <a:ext uri="{FF2B5EF4-FFF2-40B4-BE49-F238E27FC236}">
                  <a16:creationId xmlns:a16="http://schemas.microsoft.com/office/drawing/2014/main" id="{F890421E-1F71-4280-942A-B1047BD81F8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4" name="Block Arc 43">
              <a:extLst>
                <a:ext uri="{FF2B5EF4-FFF2-40B4-BE49-F238E27FC236}">
                  <a16:creationId xmlns:a16="http://schemas.microsoft.com/office/drawing/2014/main" id="{0C7DF1DF-B916-45BA-8D34-378F36BAC0E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5" name="Text Placeholder 8">
            <a:extLst>
              <a:ext uri="{FF2B5EF4-FFF2-40B4-BE49-F238E27FC236}">
                <a16:creationId xmlns:a16="http://schemas.microsoft.com/office/drawing/2014/main" id="{7E8B0CAA-4968-4959-B192-EBD157B1D012}"/>
              </a:ext>
            </a:extLst>
          </p:cNvPr>
          <p:cNvSpPr>
            <a:spLocks noGrp="1" noChangeAspect="1"/>
          </p:cNvSpPr>
          <p:nvPr>
            <p:ph type="body" sz="quarter" idx="20" hasCustomPrompt="1"/>
          </p:nvPr>
        </p:nvSpPr>
        <p:spPr>
          <a:xfrm>
            <a:off x="1604011" y="1895161"/>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6" name="Group 45">
            <a:extLst>
              <a:ext uri="{FF2B5EF4-FFF2-40B4-BE49-F238E27FC236}">
                <a16:creationId xmlns:a16="http://schemas.microsoft.com/office/drawing/2014/main" id="{3175A670-83EA-4324-99AD-D70B3BC1BC59}"/>
              </a:ext>
            </a:extLst>
          </p:cNvPr>
          <p:cNvGrpSpPr>
            <a:grpSpLocks noChangeAspect="1"/>
          </p:cNvGrpSpPr>
          <p:nvPr userDrawn="1"/>
        </p:nvGrpSpPr>
        <p:grpSpPr>
          <a:xfrm>
            <a:off x="1523187" y="4067426"/>
            <a:ext cx="550864" cy="550863"/>
            <a:chOff x="4929980" y="-2105343"/>
            <a:chExt cx="8518537" cy="8518537"/>
          </a:xfrm>
        </p:grpSpPr>
        <p:sp>
          <p:nvSpPr>
            <p:cNvPr id="48" name="Oval 47">
              <a:extLst>
                <a:ext uri="{FF2B5EF4-FFF2-40B4-BE49-F238E27FC236}">
                  <a16:creationId xmlns:a16="http://schemas.microsoft.com/office/drawing/2014/main" id="{6E407D82-2E9B-4230-B270-1FCE8CF02D20}"/>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9" name="Oval 48">
              <a:extLst>
                <a:ext uri="{FF2B5EF4-FFF2-40B4-BE49-F238E27FC236}">
                  <a16:creationId xmlns:a16="http://schemas.microsoft.com/office/drawing/2014/main" id="{A0098338-8E10-4182-AC83-E0B51D23649C}"/>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0" name="Block Arc 49">
              <a:extLst>
                <a:ext uri="{FF2B5EF4-FFF2-40B4-BE49-F238E27FC236}">
                  <a16:creationId xmlns:a16="http://schemas.microsoft.com/office/drawing/2014/main" id="{20FDB708-137E-4281-938D-40B2593EF780}"/>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51" name="Text Placeholder 8">
            <a:extLst>
              <a:ext uri="{FF2B5EF4-FFF2-40B4-BE49-F238E27FC236}">
                <a16:creationId xmlns:a16="http://schemas.microsoft.com/office/drawing/2014/main" id="{1B6B5444-8138-45A0-93B0-F6B467CFC702}"/>
              </a:ext>
            </a:extLst>
          </p:cNvPr>
          <p:cNvSpPr>
            <a:spLocks noGrp="1" noChangeAspect="1"/>
          </p:cNvSpPr>
          <p:nvPr>
            <p:ph type="body" sz="quarter" idx="21" hasCustomPrompt="1"/>
          </p:nvPr>
        </p:nvSpPr>
        <p:spPr>
          <a:xfrm>
            <a:off x="1585292" y="412953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52" name="Group 51">
            <a:extLst>
              <a:ext uri="{FF2B5EF4-FFF2-40B4-BE49-F238E27FC236}">
                <a16:creationId xmlns:a16="http://schemas.microsoft.com/office/drawing/2014/main" id="{0EB155B7-9A03-4CB7-8950-AA26021B110B}"/>
              </a:ext>
            </a:extLst>
          </p:cNvPr>
          <p:cNvGrpSpPr>
            <a:grpSpLocks noChangeAspect="1"/>
          </p:cNvGrpSpPr>
          <p:nvPr userDrawn="1"/>
        </p:nvGrpSpPr>
        <p:grpSpPr>
          <a:xfrm>
            <a:off x="1954987" y="2928565"/>
            <a:ext cx="550864" cy="550863"/>
            <a:chOff x="4929980" y="-2105343"/>
            <a:chExt cx="8518537" cy="8518537"/>
          </a:xfrm>
        </p:grpSpPr>
        <p:sp>
          <p:nvSpPr>
            <p:cNvPr id="53" name="Oval 52">
              <a:extLst>
                <a:ext uri="{FF2B5EF4-FFF2-40B4-BE49-F238E27FC236}">
                  <a16:creationId xmlns:a16="http://schemas.microsoft.com/office/drawing/2014/main" id="{BA52139A-0E71-44B2-83FD-62F84DE3C8B5}"/>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Oval 53">
              <a:extLst>
                <a:ext uri="{FF2B5EF4-FFF2-40B4-BE49-F238E27FC236}">
                  <a16:creationId xmlns:a16="http://schemas.microsoft.com/office/drawing/2014/main" id="{AA45FAD4-F51D-4B59-BAE4-FCB6D0436B9C}"/>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5" name="Block Arc 74">
              <a:extLst>
                <a:ext uri="{FF2B5EF4-FFF2-40B4-BE49-F238E27FC236}">
                  <a16:creationId xmlns:a16="http://schemas.microsoft.com/office/drawing/2014/main" id="{68B4D2D1-F762-4DB4-9362-970482B45D3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76" name="Text Placeholder 8">
            <a:extLst>
              <a:ext uri="{FF2B5EF4-FFF2-40B4-BE49-F238E27FC236}">
                <a16:creationId xmlns:a16="http://schemas.microsoft.com/office/drawing/2014/main" id="{5D7EFAD8-B780-4638-A333-FE7F778F1AA2}"/>
              </a:ext>
            </a:extLst>
          </p:cNvPr>
          <p:cNvSpPr>
            <a:spLocks noGrp="1" noChangeAspect="1"/>
          </p:cNvSpPr>
          <p:nvPr>
            <p:ph type="body" sz="quarter" idx="22" hasCustomPrompt="1"/>
          </p:nvPr>
        </p:nvSpPr>
        <p:spPr>
          <a:xfrm>
            <a:off x="2017092" y="2990669"/>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77" name="Group 76">
            <a:extLst>
              <a:ext uri="{FF2B5EF4-FFF2-40B4-BE49-F238E27FC236}">
                <a16:creationId xmlns:a16="http://schemas.microsoft.com/office/drawing/2014/main" id="{7A3B3DB1-9645-48B5-A3F8-8DC3F03E8A11}"/>
              </a:ext>
            </a:extLst>
          </p:cNvPr>
          <p:cNvGrpSpPr>
            <a:grpSpLocks noChangeAspect="1"/>
          </p:cNvGrpSpPr>
          <p:nvPr userDrawn="1"/>
        </p:nvGrpSpPr>
        <p:grpSpPr>
          <a:xfrm>
            <a:off x="1142187" y="5215080"/>
            <a:ext cx="550864" cy="550863"/>
            <a:chOff x="4929980" y="-2105343"/>
            <a:chExt cx="8518537" cy="8518537"/>
          </a:xfrm>
        </p:grpSpPr>
        <p:sp>
          <p:nvSpPr>
            <p:cNvPr id="78" name="Oval 77">
              <a:extLst>
                <a:ext uri="{FF2B5EF4-FFF2-40B4-BE49-F238E27FC236}">
                  <a16:creationId xmlns:a16="http://schemas.microsoft.com/office/drawing/2014/main" id="{CD9C55DC-2EA7-4B1A-95B4-FBDF6AFB3155}"/>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0" name="Oval 79">
              <a:extLst>
                <a:ext uri="{FF2B5EF4-FFF2-40B4-BE49-F238E27FC236}">
                  <a16:creationId xmlns:a16="http://schemas.microsoft.com/office/drawing/2014/main" id="{7967EF4A-BC7B-4528-904F-0F08822543F4}"/>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1" name="Block Arc 80">
              <a:extLst>
                <a:ext uri="{FF2B5EF4-FFF2-40B4-BE49-F238E27FC236}">
                  <a16:creationId xmlns:a16="http://schemas.microsoft.com/office/drawing/2014/main" id="{E8047FD8-E2CB-4753-861C-C67C5712C0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2" name="Text Placeholder 8">
            <a:extLst>
              <a:ext uri="{FF2B5EF4-FFF2-40B4-BE49-F238E27FC236}">
                <a16:creationId xmlns:a16="http://schemas.microsoft.com/office/drawing/2014/main" id="{555A8050-3B77-4437-9333-F627F00B7637}"/>
              </a:ext>
            </a:extLst>
          </p:cNvPr>
          <p:cNvSpPr>
            <a:spLocks noGrp="1" noChangeAspect="1"/>
          </p:cNvSpPr>
          <p:nvPr>
            <p:ph type="body" sz="quarter" idx="23" hasCustomPrompt="1"/>
          </p:nvPr>
        </p:nvSpPr>
        <p:spPr>
          <a:xfrm>
            <a:off x="1204292" y="527718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Tree>
    <p:extLst>
      <p:ext uri="{BB962C8B-B14F-4D97-AF65-F5344CB8AC3E}">
        <p14:creationId xmlns:p14="http://schemas.microsoft.com/office/powerpoint/2010/main" val="135811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 3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238929"/>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0227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592819"/>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296603"/>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0906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682507"/>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7802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Agenda - 6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79816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16200000" flipH="1">
            <a:off x="4415276"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flipH="1">
            <a:off x="-21846"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8" name="Text Placeholder 6">
            <a:extLst>
              <a:ext uri="{FF2B5EF4-FFF2-40B4-BE49-F238E27FC236}">
                <a16:creationId xmlns:a16="http://schemas.microsoft.com/office/drawing/2014/main" id="{15E42C61-06B9-4C42-8F1F-24FA23706978}"/>
              </a:ext>
            </a:extLst>
          </p:cNvPr>
          <p:cNvSpPr>
            <a:spLocks noGrp="1"/>
          </p:cNvSpPr>
          <p:nvPr>
            <p:ph type="body" sz="quarter" idx="15" hasCustomPrompt="1"/>
          </p:nvPr>
        </p:nvSpPr>
        <p:spPr>
          <a:xfrm>
            <a:off x="2211645" y="4421558"/>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9" name="Text Placeholder 22">
            <a:extLst>
              <a:ext uri="{FF2B5EF4-FFF2-40B4-BE49-F238E27FC236}">
                <a16:creationId xmlns:a16="http://schemas.microsoft.com/office/drawing/2014/main" id="{9098E527-F8C6-4CCA-B390-FEDE0723C4A0}"/>
              </a:ext>
            </a:extLst>
          </p:cNvPr>
          <p:cNvSpPr>
            <a:spLocks noGrp="1"/>
          </p:cNvSpPr>
          <p:nvPr>
            <p:ph type="body" sz="quarter" idx="16" hasCustomPrompt="1"/>
          </p:nvPr>
        </p:nvSpPr>
        <p:spPr>
          <a:xfrm>
            <a:off x="1798077" y="5303886"/>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40" name="Text Placeholder 6">
            <a:extLst>
              <a:ext uri="{FF2B5EF4-FFF2-40B4-BE49-F238E27FC236}">
                <a16:creationId xmlns:a16="http://schemas.microsoft.com/office/drawing/2014/main" id="{B0AF1E42-DDAE-4A2C-B4B1-4F2F3B9C586D}"/>
              </a:ext>
            </a:extLst>
          </p:cNvPr>
          <p:cNvSpPr>
            <a:spLocks noGrp="1"/>
          </p:cNvSpPr>
          <p:nvPr>
            <p:ph type="body" sz="quarter" idx="17" hasCustomPrompt="1"/>
          </p:nvPr>
        </p:nvSpPr>
        <p:spPr>
          <a:xfrm>
            <a:off x="2211645" y="1668208"/>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41" name="Text Placeholder 22">
            <a:extLst>
              <a:ext uri="{FF2B5EF4-FFF2-40B4-BE49-F238E27FC236}">
                <a16:creationId xmlns:a16="http://schemas.microsoft.com/office/drawing/2014/main" id="{C4454A2C-611C-4038-AB68-54C4F77FF523}"/>
              </a:ext>
            </a:extLst>
          </p:cNvPr>
          <p:cNvSpPr>
            <a:spLocks noGrp="1"/>
          </p:cNvSpPr>
          <p:nvPr>
            <p:ph type="body" sz="quarter" idx="18" hasCustomPrompt="1"/>
          </p:nvPr>
        </p:nvSpPr>
        <p:spPr>
          <a:xfrm>
            <a:off x="2655127" y="2579152"/>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42" name="Text Placeholder 4">
            <a:extLst>
              <a:ext uri="{FF2B5EF4-FFF2-40B4-BE49-F238E27FC236}">
                <a16:creationId xmlns:a16="http://schemas.microsoft.com/office/drawing/2014/main" id="{7AFF7FE4-77D0-48BD-AA84-6964CB88DD0C}"/>
              </a:ext>
            </a:extLst>
          </p:cNvPr>
          <p:cNvSpPr>
            <a:spLocks noGrp="1"/>
          </p:cNvSpPr>
          <p:nvPr>
            <p:ph type="body" sz="quarter" idx="19" hasCustomPrompt="1"/>
          </p:nvPr>
        </p:nvSpPr>
        <p:spPr>
          <a:xfrm>
            <a:off x="1810777" y="801949"/>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43" name="Group 42">
            <a:extLst>
              <a:ext uri="{FF2B5EF4-FFF2-40B4-BE49-F238E27FC236}">
                <a16:creationId xmlns:a16="http://schemas.microsoft.com/office/drawing/2014/main" id="{6D25EBEE-A57D-4079-9EDF-098D2A319140}"/>
              </a:ext>
            </a:extLst>
          </p:cNvPr>
          <p:cNvGrpSpPr>
            <a:grpSpLocks noChangeAspect="1"/>
          </p:cNvGrpSpPr>
          <p:nvPr userDrawn="1"/>
        </p:nvGrpSpPr>
        <p:grpSpPr>
          <a:xfrm>
            <a:off x="1140852" y="797458"/>
            <a:ext cx="550864" cy="550863"/>
            <a:chOff x="4929980" y="-2105343"/>
            <a:chExt cx="8518537" cy="8518537"/>
          </a:xfrm>
        </p:grpSpPr>
        <p:sp>
          <p:nvSpPr>
            <p:cNvPr id="44" name="Oval 43">
              <a:extLst>
                <a:ext uri="{FF2B5EF4-FFF2-40B4-BE49-F238E27FC236}">
                  <a16:creationId xmlns:a16="http://schemas.microsoft.com/office/drawing/2014/main" id="{4B432855-B573-4E15-8A31-34BBFA6D0A06}"/>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5" name="Oval 44">
              <a:extLst>
                <a:ext uri="{FF2B5EF4-FFF2-40B4-BE49-F238E27FC236}">
                  <a16:creationId xmlns:a16="http://schemas.microsoft.com/office/drawing/2014/main" id="{357340BF-2CAE-4F74-8FB2-5377D049B68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6" name="Block Arc 45">
              <a:extLst>
                <a:ext uri="{FF2B5EF4-FFF2-40B4-BE49-F238E27FC236}">
                  <a16:creationId xmlns:a16="http://schemas.microsoft.com/office/drawing/2014/main" id="{C6B6BA98-9699-469B-8683-D027A0560BA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8" name="Text Placeholder 8">
            <a:extLst>
              <a:ext uri="{FF2B5EF4-FFF2-40B4-BE49-F238E27FC236}">
                <a16:creationId xmlns:a16="http://schemas.microsoft.com/office/drawing/2014/main" id="{9719F2EF-C32A-454F-985F-91B9426CE73C}"/>
              </a:ext>
            </a:extLst>
          </p:cNvPr>
          <p:cNvSpPr>
            <a:spLocks noGrp="1" noChangeAspect="1"/>
          </p:cNvSpPr>
          <p:nvPr>
            <p:ph type="body" sz="quarter" idx="20" hasCustomPrompt="1"/>
          </p:nvPr>
        </p:nvSpPr>
        <p:spPr>
          <a:xfrm>
            <a:off x="1202957" y="859562"/>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49" name="Group 48">
            <a:extLst>
              <a:ext uri="{FF2B5EF4-FFF2-40B4-BE49-F238E27FC236}">
                <a16:creationId xmlns:a16="http://schemas.microsoft.com/office/drawing/2014/main" id="{9AE0CB2C-DB87-4D1B-B246-01AD3AE2441D}"/>
              </a:ext>
            </a:extLst>
          </p:cNvPr>
          <p:cNvGrpSpPr>
            <a:grpSpLocks noChangeAspect="1"/>
          </p:cNvGrpSpPr>
          <p:nvPr userDrawn="1"/>
        </p:nvGrpSpPr>
        <p:grpSpPr>
          <a:xfrm>
            <a:off x="1547252" y="1659612"/>
            <a:ext cx="550864" cy="550863"/>
            <a:chOff x="4929980" y="-2105343"/>
            <a:chExt cx="8518537" cy="8518537"/>
          </a:xfrm>
        </p:grpSpPr>
        <p:sp>
          <p:nvSpPr>
            <p:cNvPr id="50" name="Oval 49">
              <a:extLst>
                <a:ext uri="{FF2B5EF4-FFF2-40B4-BE49-F238E27FC236}">
                  <a16:creationId xmlns:a16="http://schemas.microsoft.com/office/drawing/2014/main" id="{86953786-FCA7-4C94-834B-3B4EFAF44B3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5" name="Oval 74">
              <a:extLst>
                <a:ext uri="{FF2B5EF4-FFF2-40B4-BE49-F238E27FC236}">
                  <a16:creationId xmlns:a16="http://schemas.microsoft.com/office/drawing/2014/main" id="{450DB1FD-580B-4907-8632-09E4F358290D}"/>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6" name="Block Arc 75">
              <a:extLst>
                <a:ext uri="{FF2B5EF4-FFF2-40B4-BE49-F238E27FC236}">
                  <a16:creationId xmlns:a16="http://schemas.microsoft.com/office/drawing/2014/main" id="{1E89B5DB-366A-4C06-83EE-2BD7B249B7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77" name="Text Placeholder 8">
            <a:extLst>
              <a:ext uri="{FF2B5EF4-FFF2-40B4-BE49-F238E27FC236}">
                <a16:creationId xmlns:a16="http://schemas.microsoft.com/office/drawing/2014/main" id="{69B0A01A-0166-437F-AF4E-BAAF99843764}"/>
              </a:ext>
            </a:extLst>
          </p:cNvPr>
          <p:cNvSpPr>
            <a:spLocks noGrp="1" noChangeAspect="1"/>
          </p:cNvSpPr>
          <p:nvPr>
            <p:ph type="body" sz="quarter" idx="21" hasCustomPrompt="1"/>
          </p:nvPr>
        </p:nvSpPr>
        <p:spPr>
          <a:xfrm>
            <a:off x="1609357" y="1721716"/>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78" name="Group 77">
            <a:extLst>
              <a:ext uri="{FF2B5EF4-FFF2-40B4-BE49-F238E27FC236}">
                <a16:creationId xmlns:a16="http://schemas.microsoft.com/office/drawing/2014/main" id="{9B5373A9-836C-427D-8679-5F2CEF231E39}"/>
              </a:ext>
            </a:extLst>
          </p:cNvPr>
          <p:cNvGrpSpPr>
            <a:grpSpLocks noChangeAspect="1"/>
          </p:cNvGrpSpPr>
          <p:nvPr userDrawn="1"/>
        </p:nvGrpSpPr>
        <p:grpSpPr>
          <a:xfrm>
            <a:off x="1547252" y="4414795"/>
            <a:ext cx="550864" cy="550863"/>
            <a:chOff x="4929980" y="-2105343"/>
            <a:chExt cx="8518537" cy="8518537"/>
          </a:xfrm>
        </p:grpSpPr>
        <p:sp>
          <p:nvSpPr>
            <p:cNvPr id="80" name="Oval 79">
              <a:extLst>
                <a:ext uri="{FF2B5EF4-FFF2-40B4-BE49-F238E27FC236}">
                  <a16:creationId xmlns:a16="http://schemas.microsoft.com/office/drawing/2014/main" id="{2CDAE0E8-D1F8-47ED-803E-55FAB2C40605}"/>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1" name="Oval 80">
              <a:extLst>
                <a:ext uri="{FF2B5EF4-FFF2-40B4-BE49-F238E27FC236}">
                  <a16:creationId xmlns:a16="http://schemas.microsoft.com/office/drawing/2014/main" id="{FE66739E-387D-4BFF-A7FC-C1B2AEAABE9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2" name="Block Arc 81">
              <a:extLst>
                <a:ext uri="{FF2B5EF4-FFF2-40B4-BE49-F238E27FC236}">
                  <a16:creationId xmlns:a16="http://schemas.microsoft.com/office/drawing/2014/main" id="{29DD29BE-96AB-4A2E-A1E7-1F8C7506A3F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3" name="Text Placeholder 8">
            <a:extLst>
              <a:ext uri="{FF2B5EF4-FFF2-40B4-BE49-F238E27FC236}">
                <a16:creationId xmlns:a16="http://schemas.microsoft.com/office/drawing/2014/main" id="{C7F3CD07-CD14-4784-B6B2-B3FDE103AF7D}"/>
              </a:ext>
            </a:extLst>
          </p:cNvPr>
          <p:cNvSpPr>
            <a:spLocks noGrp="1" noChangeAspect="1"/>
          </p:cNvSpPr>
          <p:nvPr>
            <p:ph type="body" sz="quarter" idx="22" hasCustomPrompt="1"/>
          </p:nvPr>
        </p:nvSpPr>
        <p:spPr>
          <a:xfrm>
            <a:off x="1609357" y="4476899"/>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84" name="Group 83">
            <a:extLst>
              <a:ext uri="{FF2B5EF4-FFF2-40B4-BE49-F238E27FC236}">
                <a16:creationId xmlns:a16="http://schemas.microsoft.com/office/drawing/2014/main" id="{913EA925-D930-4304-992D-59DCF13B2C84}"/>
              </a:ext>
            </a:extLst>
          </p:cNvPr>
          <p:cNvGrpSpPr>
            <a:grpSpLocks noChangeAspect="1"/>
          </p:cNvGrpSpPr>
          <p:nvPr userDrawn="1"/>
        </p:nvGrpSpPr>
        <p:grpSpPr>
          <a:xfrm>
            <a:off x="1991752" y="2570556"/>
            <a:ext cx="550864" cy="550863"/>
            <a:chOff x="4929980" y="-2105343"/>
            <a:chExt cx="8518537" cy="8518537"/>
          </a:xfrm>
        </p:grpSpPr>
        <p:sp>
          <p:nvSpPr>
            <p:cNvPr id="85" name="Oval 84">
              <a:extLst>
                <a:ext uri="{FF2B5EF4-FFF2-40B4-BE49-F238E27FC236}">
                  <a16:creationId xmlns:a16="http://schemas.microsoft.com/office/drawing/2014/main" id="{7BEAFB0B-C23E-4059-B596-4DDCD96512B1}"/>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6" name="Oval 85">
              <a:extLst>
                <a:ext uri="{FF2B5EF4-FFF2-40B4-BE49-F238E27FC236}">
                  <a16:creationId xmlns:a16="http://schemas.microsoft.com/office/drawing/2014/main" id="{F03F3A36-C0A2-44B9-9AFE-BE66173CCB2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7" name="Block Arc 86">
              <a:extLst>
                <a:ext uri="{FF2B5EF4-FFF2-40B4-BE49-F238E27FC236}">
                  <a16:creationId xmlns:a16="http://schemas.microsoft.com/office/drawing/2014/main" id="{B09B6990-1EEA-48EE-B425-02FA2320FFC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88" name="Text Placeholder 8">
            <a:extLst>
              <a:ext uri="{FF2B5EF4-FFF2-40B4-BE49-F238E27FC236}">
                <a16:creationId xmlns:a16="http://schemas.microsoft.com/office/drawing/2014/main" id="{CD090A69-A3FD-4214-AC0E-BAE2AA9E2EAB}"/>
              </a:ext>
            </a:extLst>
          </p:cNvPr>
          <p:cNvSpPr>
            <a:spLocks noGrp="1" noChangeAspect="1"/>
          </p:cNvSpPr>
          <p:nvPr>
            <p:ph type="body" sz="quarter" idx="23" hasCustomPrompt="1"/>
          </p:nvPr>
        </p:nvSpPr>
        <p:spPr>
          <a:xfrm>
            <a:off x="2053857" y="2632660"/>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89" name="Group 88">
            <a:extLst>
              <a:ext uri="{FF2B5EF4-FFF2-40B4-BE49-F238E27FC236}">
                <a16:creationId xmlns:a16="http://schemas.microsoft.com/office/drawing/2014/main" id="{57EFE900-B1FC-4348-9004-1E27CBCBAC8B}"/>
              </a:ext>
            </a:extLst>
          </p:cNvPr>
          <p:cNvGrpSpPr>
            <a:grpSpLocks noChangeAspect="1"/>
          </p:cNvGrpSpPr>
          <p:nvPr userDrawn="1"/>
        </p:nvGrpSpPr>
        <p:grpSpPr>
          <a:xfrm>
            <a:off x="1153552" y="5295290"/>
            <a:ext cx="550864" cy="550863"/>
            <a:chOff x="4929980" y="-2105343"/>
            <a:chExt cx="8518537" cy="8518537"/>
          </a:xfrm>
        </p:grpSpPr>
        <p:sp>
          <p:nvSpPr>
            <p:cNvPr id="90" name="Oval 89">
              <a:extLst>
                <a:ext uri="{FF2B5EF4-FFF2-40B4-BE49-F238E27FC236}">
                  <a16:creationId xmlns:a16="http://schemas.microsoft.com/office/drawing/2014/main" id="{678B5F9E-B43C-40A1-B452-59541A8C40E4}"/>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1" name="Oval 90">
              <a:extLst>
                <a:ext uri="{FF2B5EF4-FFF2-40B4-BE49-F238E27FC236}">
                  <a16:creationId xmlns:a16="http://schemas.microsoft.com/office/drawing/2014/main" id="{FCC69722-99CC-415B-99D5-1E513935F017}"/>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2" name="Block Arc 91">
              <a:extLst>
                <a:ext uri="{FF2B5EF4-FFF2-40B4-BE49-F238E27FC236}">
                  <a16:creationId xmlns:a16="http://schemas.microsoft.com/office/drawing/2014/main" id="{98488E37-EDA9-4619-8158-DE638397C620}"/>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93" name="Text Placeholder 8">
            <a:extLst>
              <a:ext uri="{FF2B5EF4-FFF2-40B4-BE49-F238E27FC236}">
                <a16:creationId xmlns:a16="http://schemas.microsoft.com/office/drawing/2014/main" id="{4197E73F-55C6-4A65-B835-61510587A2EB}"/>
              </a:ext>
            </a:extLst>
          </p:cNvPr>
          <p:cNvSpPr>
            <a:spLocks noGrp="1" noChangeAspect="1"/>
          </p:cNvSpPr>
          <p:nvPr>
            <p:ph type="body" sz="quarter" idx="24" hasCustomPrompt="1"/>
          </p:nvPr>
        </p:nvSpPr>
        <p:spPr>
          <a:xfrm>
            <a:off x="1215657" y="5357394"/>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grpSp>
        <p:nvGrpSpPr>
          <p:cNvPr id="94" name="Group 93">
            <a:extLst>
              <a:ext uri="{FF2B5EF4-FFF2-40B4-BE49-F238E27FC236}">
                <a16:creationId xmlns:a16="http://schemas.microsoft.com/office/drawing/2014/main" id="{DD833982-CD4C-4528-8D3A-D9C5FEBB3C8D}"/>
              </a:ext>
            </a:extLst>
          </p:cNvPr>
          <p:cNvGrpSpPr>
            <a:grpSpLocks noChangeAspect="1"/>
          </p:cNvGrpSpPr>
          <p:nvPr userDrawn="1"/>
        </p:nvGrpSpPr>
        <p:grpSpPr>
          <a:xfrm>
            <a:off x="1979052" y="3503891"/>
            <a:ext cx="550864" cy="550863"/>
            <a:chOff x="4929980" y="-2105343"/>
            <a:chExt cx="8518537" cy="8518537"/>
          </a:xfrm>
        </p:grpSpPr>
        <p:sp>
          <p:nvSpPr>
            <p:cNvPr id="95" name="Oval 94">
              <a:extLst>
                <a:ext uri="{FF2B5EF4-FFF2-40B4-BE49-F238E27FC236}">
                  <a16:creationId xmlns:a16="http://schemas.microsoft.com/office/drawing/2014/main" id="{07D85F7D-4485-4C89-B95B-E08BA080A6F2}"/>
                </a:ext>
              </a:extLst>
            </p:cNvPr>
            <p:cNvSpPr/>
            <p:nvPr/>
          </p:nvSpPr>
          <p:spPr bwMode="gray">
            <a:xfrm>
              <a:off x="5589250" y="-1446072"/>
              <a:ext cx="7199998" cy="7199995"/>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6" name="Oval 95">
              <a:extLst>
                <a:ext uri="{FF2B5EF4-FFF2-40B4-BE49-F238E27FC236}">
                  <a16:creationId xmlns:a16="http://schemas.microsoft.com/office/drawing/2014/main" id="{0A723A74-466B-4221-90A2-2A50A8DCC49C}"/>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97" name="Block Arc 96">
              <a:extLst>
                <a:ext uri="{FF2B5EF4-FFF2-40B4-BE49-F238E27FC236}">
                  <a16:creationId xmlns:a16="http://schemas.microsoft.com/office/drawing/2014/main" id="{4055C6CF-B93A-4505-84C3-34A6AEBE3089}"/>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98" name="Text Placeholder 8">
            <a:extLst>
              <a:ext uri="{FF2B5EF4-FFF2-40B4-BE49-F238E27FC236}">
                <a16:creationId xmlns:a16="http://schemas.microsoft.com/office/drawing/2014/main" id="{2AF66B8A-788A-4A5A-886D-37927ED721F7}"/>
              </a:ext>
            </a:extLst>
          </p:cNvPr>
          <p:cNvSpPr>
            <a:spLocks noGrp="1" noChangeAspect="1"/>
          </p:cNvSpPr>
          <p:nvPr>
            <p:ph type="body" sz="quarter" idx="25" hasCustomPrompt="1"/>
          </p:nvPr>
        </p:nvSpPr>
        <p:spPr>
          <a:xfrm>
            <a:off x="2041157" y="3565995"/>
            <a:ext cx="426654" cy="426654"/>
          </a:xfrm>
          <a:prstGeom prst="ellipse">
            <a:avLst/>
          </a:prstGeom>
          <a:ln>
            <a:noFill/>
          </a:ln>
        </p:spPr>
        <p:txBody>
          <a:bodyPr vert="horz" wrap="square" lIns="0" tIns="0" rIns="0" bIns="0" rtlCol="0" anchor="ctr" anchorCtr="0">
            <a:normAutofit/>
          </a:bodyPr>
          <a:lstStyle>
            <a:lvl1pPr marL="0" indent="0" algn="ctr">
              <a:buFontTx/>
              <a:buNone/>
              <a:defRPr lang="en-GB" sz="1600" dirty="0">
                <a:solidFill>
                  <a:srgbClr val="FFFFFF"/>
                </a:solidFill>
              </a:defRPr>
            </a:lvl1pPr>
          </a:lstStyle>
          <a:p>
            <a:pPr marL="180970" lvl="0" indent="-180970" algn="ctr"/>
            <a:r>
              <a:rPr lang="en-US"/>
              <a:t>#</a:t>
            </a:r>
            <a:endParaRPr lang="en-GB"/>
          </a:p>
        </p:txBody>
      </p:sp>
      <p:sp>
        <p:nvSpPr>
          <p:cNvPr id="100" name="Text Placeholder 22">
            <a:extLst>
              <a:ext uri="{FF2B5EF4-FFF2-40B4-BE49-F238E27FC236}">
                <a16:creationId xmlns:a16="http://schemas.microsoft.com/office/drawing/2014/main" id="{10CD2A20-FA40-4EDC-B19E-E254B636AB67}"/>
              </a:ext>
            </a:extLst>
          </p:cNvPr>
          <p:cNvSpPr>
            <a:spLocks noGrp="1"/>
          </p:cNvSpPr>
          <p:nvPr>
            <p:ph type="body" sz="quarter" idx="26" hasCustomPrompt="1"/>
          </p:nvPr>
        </p:nvSpPr>
        <p:spPr>
          <a:xfrm>
            <a:off x="2642427" y="3506252"/>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Tree>
    <p:extLst>
      <p:ext uri="{BB962C8B-B14F-4D97-AF65-F5344CB8AC3E}">
        <p14:creationId xmlns:p14="http://schemas.microsoft.com/office/powerpoint/2010/main" val="164373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2005494"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1" name="Picture Placeholder 28">
            <a:extLst>
              <a:ext uri="{FF2B5EF4-FFF2-40B4-BE49-F238E27FC236}">
                <a16:creationId xmlns:a16="http://schemas.microsoft.com/office/drawing/2014/main" id="{A8C9737B-F1D2-4449-B391-D2848C52DAA4}"/>
              </a:ext>
            </a:extLst>
          </p:cNvPr>
          <p:cNvSpPr>
            <a:spLocks noGrp="1"/>
          </p:cNvSpPr>
          <p:nvPr>
            <p:ph type="pic" sz="quarter" idx="13" hasCustomPrompt="1"/>
          </p:nvPr>
        </p:nvSpPr>
        <p:spPr>
          <a:xfrm>
            <a:off x="7832246"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1531555"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7384553"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24" name="Group 23">
            <a:extLst>
              <a:ext uri="{FF2B5EF4-FFF2-40B4-BE49-F238E27FC236}">
                <a16:creationId xmlns:a16="http://schemas.microsoft.com/office/drawing/2014/main" id="{7B4BB0F8-5F20-43D9-B9E6-B78836F78D28}"/>
              </a:ext>
            </a:extLst>
          </p:cNvPr>
          <p:cNvGrpSpPr/>
          <p:nvPr userDrawn="1"/>
        </p:nvGrpSpPr>
        <p:grpSpPr>
          <a:xfrm>
            <a:off x="7528214" y="1766014"/>
            <a:ext cx="2952679" cy="2952678"/>
            <a:chOff x="4929980" y="-2105343"/>
            <a:chExt cx="8518537" cy="8518537"/>
          </a:xfrm>
        </p:grpSpPr>
        <p:sp>
          <p:nvSpPr>
            <p:cNvPr id="26" name="Oval 25">
              <a:extLst>
                <a:ext uri="{FF2B5EF4-FFF2-40B4-BE49-F238E27FC236}">
                  <a16:creationId xmlns:a16="http://schemas.microsoft.com/office/drawing/2014/main" id="{890BB00B-2E18-4182-8E15-9D392480CBF8}"/>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7DAC5611-9180-429D-BC32-F15CB72C2D8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5" name="Group 34">
            <a:extLst>
              <a:ext uri="{FF2B5EF4-FFF2-40B4-BE49-F238E27FC236}">
                <a16:creationId xmlns:a16="http://schemas.microsoft.com/office/drawing/2014/main" id="{697B9C2C-94B1-4284-B1C5-AD932D5DCD02}"/>
              </a:ext>
            </a:extLst>
          </p:cNvPr>
          <p:cNvGrpSpPr/>
          <p:nvPr userDrawn="1"/>
        </p:nvGrpSpPr>
        <p:grpSpPr>
          <a:xfrm>
            <a:off x="1675217" y="1766014"/>
            <a:ext cx="2952679" cy="2952678"/>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2214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1336434"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0" name="Picture Placeholder 28">
            <a:extLst>
              <a:ext uri="{FF2B5EF4-FFF2-40B4-BE49-F238E27FC236}">
                <a16:creationId xmlns:a16="http://schemas.microsoft.com/office/drawing/2014/main" id="{F5502B49-631F-4D58-BD93-CEFC01C62DC9}"/>
              </a:ext>
            </a:extLst>
          </p:cNvPr>
          <p:cNvSpPr>
            <a:spLocks noGrp="1"/>
          </p:cNvSpPr>
          <p:nvPr>
            <p:ph type="pic" sz="quarter" idx="12" hasCustomPrompt="1"/>
          </p:nvPr>
        </p:nvSpPr>
        <p:spPr>
          <a:xfrm>
            <a:off x="4906699"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1" name="Picture Placeholder 28">
            <a:extLst>
              <a:ext uri="{FF2B5EF4-FFF2-40B4-BE49-F238E27FC236}">
                <a16:creationId xmlns:a16="http://schemas.microsoft.com/office/drawing/2014/main" id="{A8C9737B-F1D2-4449-B391-D2848C52DAA4}"/>
              </a:ext>
            </a:extLst>
          </p:cNvPr>
          <p:cNvSpPr>
            <a:spLocks noGrp="1"/>
          </p:cNvSpPr>
          <p:nvPr>
            <p:ph type="pic" sz="quarter" idx="13" hasCustomPrompt="1"/>
          </p:nvPr>
        </p:nvSpPr>
        <p:spPr>
          <a:xfrm>
            <a:off x="8501306" y="2067012"/>
            <a:ext cx="2354263" cy="2355850"/>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862495"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7" name="Text Placeholder 35">
            <a:extLst>
              <a:ext uri="{FF2B5EF4-FFF2-40B4-BE49-F238E27FC236}">
                <a16:creationId xmlns:a16="http://schemas.microsoft.com/office/drawing/2014/main" id="{2B35DFB9-8F68-4D9B-9E49-028EC5D48BC2}"/>
              </a:ext>
            </a:extLst>
          </p:cNvPr>
          <p:cNvSpPr>
            <a:spLocks noGrp="1"/>
          </p:cNvSpPr>
          <p:nvPr>
            <p:ph type="body" sz="quarter" idx="18" hasCustomPrompt="1"/>
          </p:nvPr>
        </p:nvSpPr>
        <p:spPr>
          <a:xfrm>
            <a:off x="4467739"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8053613" y="4798204"/>
            <a:ext cx="3240000" cy="1152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18" name="Group 17">
            <a:extLst>
              <a:ext uri="{FF2B5EF4-FFF2-40B4-BE49-F238E27FC236}">
                <a16:creationId xmlns:a16="http://schemas.microsoft.com/office/drawing/2014/main" id="{EF4434E8-7B42-44D6-8060-98F079B65634}"/>
              </a:ext>
            </a:extLst>
          </p:cNvPr>
          <p:cNvGrpSpPr/>
          <p:nvPr userDrawn="1"/>
        </p:nvGrpSpPr>
        <p:grpSpPr>
          <a:xfrm>
            <a:off x="4607490" y="1766014"/>
            <a:ext cx="2952679" cy="2952678"/>
            <a:chOff x="4929980" y="-2105343"/>
            <a:chExt cx="8518537" cy="8518537"/>
          </a:xfrm>
        </p:grpSpPr>
        <p:sp>
          <p:nvSpPr>
            <p:cNvPr id="20" name="Oval 19">
              <a:extLst>
                <a:ext uri="{FF2B5EF4-FFF2-40B4-BE49-F238E27FC236}">
                  <a16:creationId xmlns:a16="http://schemas.microsoft.com/office/drawing/2014/main" id="{1739BB32-0398-4455-8EB1-48C67BB8EC5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Block Arc 21">
              <a:extLst>
                <a:ext uri="{FF2B5EF4-FFF2-40B4-BE49-F238E27FC236}">
                  <a16:creationId xmlns:a16="http://schemas.microsoft.com/office/drawing/2014/main" id="{978DEAE8-3814-42B1-BCC2-1E3CEF3BFD0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24" name="Group 23">
            <a:extLst>
              <a:ext uri="{FF2B5EF4-FFF2-40B4-BE49-F238E27FC236}">
                <a16:creationId xmlns:a16="http://schemas.microsoft.com/office/drawing/2014/main" id="{7B4BB0F8-5F20-43D9-B9E6-B78836F78D28}"/>
              </a:ext>
            </a:extLst>
          </p:cNvPr>
          <p:cNvGrpSpPr/>
          <p:nvPr userDrawn="1"/>
        </p:nvGrpSpPr>
        <p:grpSpPr>
          <a:xfrm>
            <a:off x="8197274" y="1766014"/>
            <a:ext cx="2952679" cy="2952678"/>
            <a:chOff x="4929980" y="-2105343"/>
            <a:chExt cx="8518537" cy="8518537"/>
          </a:xfrm>
        </p:grpSpPr>
        <p:sp>
          <p:nvSpPr>
            <p:cNvPr id="26" name="Oval 25">
              <a:extLst>
                <a:ext uri="{FF2B5EF4-FFF2-40B4-BE49-F238E27FC236}">
                  <a16:creationId xmlns:a16="http://schemas.microsoft.com/office/drawing/2014/main" id="{890BB00B-2E18-4182-8E15-9D392480CBF8}"/>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7DAC5611-9180-429D-BC32-F15CB72C2D8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35" name="Group 34">
            <a:extLst>
              <a:ext uri="{FF2B5EF4-FFF2-40B4-BE49-F238E27FC236}">
                <a16:creationId xmlns:a16="http://schemas.microsoft.com/office/drawing/2014/main" id="{697B9C2C-94B1-4284-B1C5-AD932D5DCD02}"/>
              </a:ext>
            </a:extLst>
          </p:cNvPr>
          <p:cNvGrpSpPr/>
          <p:nvPr userDrawn="1"/>
        </p:nvGrpSpPr>
        <p:grpSpPr>
          <a:xfrm>
            <a:off x="1006157" y="1766014"/>
            <a:ext cx="2952679" cy="2952678"/>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87657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column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5173" y="260560"/>
            <a:ext cx="11340000" cy="720000"/>
          </a:xfrm>
        </p:spPr>
        <p:txBody>
          <a:bodyPr anchor="ctr" anchorCtr="0">
            <a:noAutofit/>
          </a:bodyPr>
          <a:lstStyle>
            <a:lvl1pPr algn="l">
              <a:defRPr sz="2800" b="1">
                <a:solidFill>
                  <a:schemeClr val="tx2"/>
                </a:solidFill>
              </a:defRPr>
            </a:lvl1pPr>
          </a:lstStyle>
          <a:p>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5173" y="1116000"/>
            <a:ext cx="11340000" cy="360000"/>
          </a:xfrm>
        </p:spPr>
        <p:txBody>
          <a:bodyPr anchor="ctr" anchorCtr="0">
            <a:noAutofit/>
          </a:bodyPr>
          <a:lstStyle>
            <a:lvl1pPr marL="0" indent="0" algn="l">
              <a:buNone/>
              <a:defRPr sz="1800" b="0">
                <a:solidFill>
                  <a:schemeClr val="tx2"/>
                </a:solidFill>
              </a:defRPr>
            </a:lvl1pPr>
          </a:lstStyle>
          <a:p>
            <a:pPr lvl="0"/>
            <a:r>
              <a:rPr lang="en-US"/>
              <a:t>Sub heading here</a:t>
            </a:r>
            <a:endParaRPr lang="en-GB"/>
          </a:p>
        </p:txBody>
      </p:sp>
      <p:sp>
        <p:nvSpPr>
          <p:cNvPr id="29" name="Picture Placeholder 28">
            <a:extLst>
              <a:ext uri="{FF2B5EF4-FFF2-40B4-BE49-F238E27FC236}">
                <a16:creationId xmlns:a16="http://schemas.microsoft.com/office/drawing/2014/main" id="{985FFE03-B06A-45DB-A15F-0841081A5CAC}"/>
              </a:ext>
            </a:extLst>
          </p:cNvPr>
          <p:cNvSpPr>
            <a:spLocks noGrp="1"/>
          </p:cNvSpPr>
          <p:nvPr>
            <p:ph type="pic" sz="quarter" idx="11" hasCustomPrompt="1"/>
          </p:nvPr>
        </p:nvSpPr>
        <p:spPr>
          <a:xfrm>
            <a:off x="936352"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36" name="Text Placeholder 35">
            <a:extLst>
              <a:ext uri="{FF2B5EF4-FFF2-40B4-BE49-F238E27FC236}">
                <a16:creationId xmlns:a16="http://schemas.microsoft.com/office/drawing/2014/main" id="{72E9931F-75B2-459C-A6E8-14858C4B20E5}"/>
              </a:ext>
            </a:extLst>
          </p:cNvPr>
          <p:cNvSpPr>
            <a:spLocks noGrp="1"/>
          </p:cNvSpPr>
          <p:nvPr>
            <p:ph type="body" sz="quarter" idx="17" hasCustomPrompt="1"/>
          </p:nvPr>
        </p:nvSpPr>
        <p:spPr>
          <a:xfrm>
            <a:off x="741716"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7" name="Text Placeholder 35">
            <a:extLst>
              <a:ext uri="{FF2B5EF4-FFF2-40B4-BE49-F238E27FC236}">
                <a16:creationId xmlns:a16="http://schemas.microsoft.com/office/drawing/2014/main" id="{2B35DFB9-8F68-4D9B-9E49-028EC5D48BC2}"/>
              </a:ext>
            </a:extLst>
          </p:cNvPr>
          <p:cNvSpPr>
            <a:spLocks noGrp="1"/>
          </p:cNvSpPr>
          <p:nvPr>
            <p:ph type="body" sz="quarter" idx="18" hasCustomPrompt="1"/>
          </p:nvPr>
        </p:nvSpPr>
        <p:spPr>
          <a:xfrm>
            <a:off x="3561452"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38" name="Text Placeholder 35">
            <a:extLst>
              <a:ext uri="{FF2B5EF4-FFF2-40B4-BE49-F238E27FC236}">
                <a16:creationId xmlns:a16="http://schemas.microsoft.com/office/drawing/2014/main" id="{F01EDD39-1B29-4198-BBF4-06E9D070290F}"/>
              </a:ext>
            </a:extLst>
          </p:cNvPr>
          <p:cNvSpPr>
            <a:spLocks noGrp="1"/>
          </p:cNvSpPr>
          <p:nvPr>
            <p:ph type="body" sz="quarter" idx="19" hasCustomPrompt="1"/>
          </p:nvPr>
        </p:nvSpPr>
        <p:spPr>
          <a:xfrm>
            <a:off x="6392816"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grpSp>
        <p:nvGrpSpPr>
          <p:cNvPr id="35" name="Group 34">
            <a:extLst>
              <a:ext uri="{FF2B5EF4-FFF2-40B4-BE49-F238E27FC236}">
                <a16:creationId xmlns:a16="http://schemas.microsoft.com/office/drawing/2014/main" id="{697B9C2C-94B1-4284-B1C5-AD932D5DCD02}"/>
              </a:ext>
            </a:extLst>
          </p:cNvPr>
          <p:cNvGrpSpPr/>
          <p:nvPr userDrawn="1"/>
        </p:nvGrpSpPr>
        <p:grpSpPr>
          <a:xfrm>
            <a:off x="711306" y="1676800"/>
            <a:ext cx="2220820" cy="2220819"/>
            <a:chOff x="4929980" y="-2105343"/>
            <a:chExt cx="8518537" cy="8518537"/>
          </a:xfrm>
        </p:grpSpPr>
        <p:sp>
          <p:nvSpPr>
            <p:cNvPr id="39" name="Oval 38">
              <a:extLst>
                <a:ext uri="{FF2B5EF4-FFF2-40B4-BE49-F238E27FC236}">
                  <a16:creationId xmlns:a16="http://schemas.microsoft.com/office/drawing/2014/main" id="{B5CB85D9-2A69-4133-8DA1-03F34C22EFF6}"/>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0" name="Block Arc 39">
              <a:extLst>
                <a:ext uri="{FF2B5EF4-FFF2-40B4-BE49-F238E27FC236}">
                  <a16:creationId xmlns:a16="http://schemas.microsoft.com/office/drawing/2014/main" id="{0DC463F5-D525-4804-AA4E-E520B97F8E4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1" name="Text Placeholder 35">
            <a:extLst>
              <a:ext uri="{FF2B5EF4-FFF2-40B4-BE49-F238E27FC236}">
                <a16:creationId xmlns:a16="http://schemas.microsoft.com/office/drawing/2014/main" id="{A2921C9D-745D-4FE6-9ABF-A84CFF9783C0}"/>
              </a:ext>
            </a:extLst>
          </p:cNvPr>
          <p:cNvSpPr>
            <a:spLocks noGrp="1"/>
          </p:cNvSpPr>
          <p:nvPr>
            <p:ph type="body" sz="quarter" idx="20" hasCustomPrompt="1"/>
          </p:nvPr>
        </p:nvSpPr>
        <p:spPr>
          <a:xfrm>
            <a:off x="9225098" y="4095681"/>
            <a:ext cx="2160000" cy="1800000"/>
          </a:xfrm>
        </p:spPr>
        <p:txBody>
          <a:bodyPr tIns="0">
            <a:normAutofit/>
          </a:bodyPr>
          <a:lstStyle>
            <a:lvl1pPr marL="0" indent="0" algn="ctr">
              <a:buFont typeface="Arial" panose="020B0604020202020204" pitchFamily="34" charset="0"/>
              <a:buNone/>
              <a:defRPr sz="1600"/>
            </a:lvl1pPr>
            <a:lvl2pPr marL="0" indent="0" algn="ctr">
              <a:buNone/>
              <a:defRPr sz="1400"/>
            </a:lvl2pPr>
            <a:lvl3pPr marL="0" indent="0" algn="ctr">
              <a:buNone/>
              <a:defRPr sz="1400"/>
            </a:lvl3pPr>
            <a:lvl4pPr marL="0" indent="0" algn="ctr">
              <a:buNone/>
              <a:defRPr sz="1400"/>
            </a:lvl4pPr>
            <a:lvl5pPr marL="0" indent="0" algn="ctr">
              <a:buNone/>
              <a:defRPr sz="1400"/>
            </a:lvl5pPr>
          </a:lstStyle>
          <a:p>
            <a:pPr lvl="0"/>
            <a:r>
              <a:rPr lang="en-US"/>
              <a:t>Click to edit Master text styles</a:t>
            </a:r>
          </a:p>
        </p:txBody>
      </p:sp>
      <p:sp>
        <p:nvSpPr>
          <p:cNvPr id="23" name="Picture Placeholder 28">
            <a:extLst>
              <a:ext uri="{FF2B5EF4-FFF2-40B4-BE49-F238E27FC236}">
                <a16:creationId xmlns:a16="http://schemas.microsoft.com/office/drawing/2014/main" id="{1E233DBB-3AE2-44C7-8E41-9CB8CF9297AE}"/>
              </a:ext>
            </a:extLst>
          </p:cNvPr>
          <p:cNvSpPr>
            <a:spLocks noGrp="1"/>
          </p:cNvSpPr>
          <p:nvPr>
            <p:ph type="pic" sz="quarter" idx="21" hasCustomPrompt="1"/>
          </p:nvPr>
        </p:nvSpPr>
        <p:spPr>
          <a:xfrm>
            <a:off x="3756088"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25" name="Group 24">
            <a:extLst>
              <a:ext uri="{FF2B5EF4-FFF2-40B4-BE49-F238E27FC236}">
                <a16:creationId xmlns:a16="http://schemas.microsoft.com/office/drawing/2014/main" id="{0E97927C-A23D-4804-9DA5-2031731CE763}"/>
              </a:ext>
            </a:extLst>
          </p:cNvPr>
          <p:cNvGrpSpPr/>
          <p:nvPr userDrawn="1"/>
        </p:nvGrpSpPr>
        <p:grpSpPr>
          <a:xfrm>
            <a:off x="3531042" y="1676800"/>
            <a:ext cx="2220820" cy="2220819"/>
            <a:chOff x="4929980" y="-2105343"/>
            <a:chExt cx="8518537" cy="8518537"/>
          </a:xfrm>
        </p:grpSpPr>
        <p:sp>
          <p:nvSpPr>
            <p:cNvPr id="32" name="Oval 31">
              <a:extLst>
                <a:ext uri="{FF2B5EF4-FFF2-40B4-BE49-F238E27FC236}">
                  <a16:creationId xmlns:a16="http://schemas.microsoft.com/office/drawing/2014/main" id="{EC599342-8F7D-498C-A5EF-17678188AFDE}"/>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3" name="Block Arc 32">
              <a:extLst>
                <a:ext uri="{FF2B5EF4-FFF2-40B4-BE49-F238E27FC236}">
                  <a16:creationId xmlns:a16="http://schemas.microsoft.com/office/drawing/2014/main" id="{F399682B-CA93-4A9E-8C67-B6AF3A0D66AB}"/>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1" name="Picture Placeholder 28">
            <a:extLst>
              <a:ext uri="{FF2B5EF4-FFF2-40B4-BE49-F238E27FC236}">
                <a16:creationId xmlns:a16="http://schemas.microsoft.com/office/drawing/2014/main" id="{72AF3928-8F83-4C24-836E-0D08E9BF1D94}"/>
              </a:ext>
            </a:extLst>
          </p:cNvPr>
          <p:cNvSpPr>
            <a:spLocks noGrp="1"/>
          </p:cNvSpPr>
          <p:nvPr>
            <p:ph type="pic" sz="quarter" idx="22" hasCustomPrompt="1"/>
          </p:nvPr>
        </p:nvSpPr>
        <p:spPr>
          <a:xfrm>
            <a:off x="6587452"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2" name="Group 41">
            <a:extLst>
              <a:ext uri="{FF2B5EF4-FFF2-40B4-BE49-F238E27FC236}">
                <a16:creationId xmlns:a16="http://schemas.microsoft.com/office/drawing/2014/main" id="{98A1100E-2D5F-447B-ADF3-2B63D36F9339}"/>
              </a:ext>
            </a:extLst>
          </p:cNvPr>
          <p:cNvGrpSpPr/>
          <p:nvPr userDrawn="1"/>
        </p:nvGrpSpPr>
        <p:grpSpPr>
          <a:xfrm>
            <a:off x="6362406" y="1676800"/>
            <a:ext cx="2220820" cy="2220819"/>
            <a:chOff x="4929980" y="-2105343"/>
            <a:chExt cx="8518537" cy="8518537"/>
          </a:xfrm>
        </p:grpSpPr>
        <p:sp>
          <p:nvSpPr>
            <p:cNvPr id="43" name="Oval 42">
              <a:extLst>
                <a:ext uri="{FF2B5EF4-FFF2-40B4-BE49-F238E27FC236}">
                  <a16:creationId xmlns:a16="http://schemas.microsoft.com/office/drawing/2014/main" id="{F897910E-D648-446E-8C4D-2C9EDA5353E7}"/>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4" name="Block Arc 43">
              <a:extLst>
                <a:ext uri="{FF2B5EF4-FFF2-40B4-BE49-F238E27FC236}">
                  <a16:creationId xmlns:a16="http://schemas.microsoft.com/office/drawing/2014/main" id="{D539B280-E9CB-45DE-9432-9690B23BA763}"/>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45" name="Picture Placeholder 28">
            <a:extLst>
              <a:ext uri="{FF2B5EF4-FFF2-40B4-BE49-F238E27FC236}">
                <a16:creationId xmlns:a16="http://schemas.microsoft.com/office/drawing/2014/main" id="{147E896A-2F85-4A0D-93D6-898B6EF5C209}"/>
              </a:ext>
            </a:extLst>
          </p:cNvPr>
          <p:cNvSpPr>
            <a:spLocks noGrp="1"/>
          </p:cNvSpPr>
          <p:nvPr>
            <p:ph type="pic" sz="quarter" idx="23" hasCustomPrompt="1"/>
          </p:nvPr>
        </p:nvSpPr>
        <p:spPr>
          <a:xfrm>
            <a:off x="9419734" y="1901248"/>
            <a:ext cx="1770728" cy="177192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a:t>
            </a:r>
          </a:p>
          <a:p>
            <a:endParaRPr lang="en-GB"/>
          </a:p>
        </p:txBody>
      </p:sp>
      <p:grpSp>
        <p:nvGrpSpPr>
          <p:cNvPr id="46" name="Group 45">
            <a:extLst>
              <a:ext uri="{FF2B5EF4-FFF2-40B4-BE49-F238E27FC236}">
                <a16:creationId xmlns:a16="http://schemas.microsoft.com/office/drawing/2014/main" id="{B71CE44B-8D82-4006-A588-18DA7024907F}"/>
              </a:ext>
            </a:extLst>
          </p:cNvPr>
          <p:cNvGrpSpPr/>
          <p:nvPr userDrawn="1"/>
        </p:nvGrpSpPr>
        <p:grpSpPr>
          <a:xfrm>
            <a:off x="9194688" y="1676800"/>
            <a:ext cx="2220820" cy="2220819"/>
            <a:chOff x="4929980" y="-2105343"/>
            <a:chExt cx="8518537" cy="8518537"/>
          </a:xfrm>
        </p:grpSpPr>
        <p:sp>
          <p:nvSpPr>
            <p:cNvPr id="47" name="Oval 46">
              <a:extLst>
                <a:ext uri="{FF2B5EF4-FFF2-40B4-BE49-F238E27FC236}">
                  <a16:creationId xmlns:a16="http://schemas.microsoft.com/office/drawing/2014/main" id="{59F6C33E-1231-4FC7-9E7A-034FE55372B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8" name="Block Arc 47">
              <a:extLst>
                <a:ext uri="{FF2B5EF4-FFF2-40B4-BE49-F238E27FC236}">
                  <a16:creationId xmlns:a16="http://schemas.microsoft.com/office/drawing/2014/main" id="{AB3D579F-32F2-4EBA-ACF9-33EB3454D48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41210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line only">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grpSp>
        <p:nvGrpSpPr>
          <p:cNvPr id="24" name="Group 23">
            <a:extLst>
              <a:ext uri="{FF2B5EF4-FFF2-40B4-BE49-F238E27FC236}">
                <a16:creationId xmlns:a16="http://schemas.microsoft.com/office/drawing/2014/main" id="{583400DA-98F6-4A32-BD09-E3CBEE8F0205}"/>
              </a:ext>
            </a:extLst>
          </p:cNvPr>
          <p:cNvGrpSpPr/>
          <p:nvPr userDrawn="1"/>
        </p:nvGrpSpPr>
        <p:grpSpPr>
          <a:xfrm>
            <a:off x="11359566" y="-736895"/>
            <a:ext cx="1662939" cy="1555154"/>
            <a:chOff x="8322199" y="2445784"/>
            <a:chExt cx="1662939" cy="1555154"/>
          </a:xfrm>
        </p:grpSpPr>
        <p:sp>
          <p:nvSpPr>
            <p:cNvPr id="25" name="Freeform: Shape 24">
              <a:extLst>
                <a:ext uri="{FF2B5EF4-FFF2-40B4-BE49-F238E27FC236}">
                  <a16:creationId xmlns:a16="http://schemas.microsoft.com/office/drawing/2014/main" id="{061488E2-A94A-4B89-A0F5-D22E5306E382}"/>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6" name="Freeform: Shape 25">
              <a:extLst>
                <a:ext uri="{FF2B5EF4-FFF2-40B4-BE49-F238E27FC236}">
                  <a16:creationId xmlns:a16="http://schemas.microsoft.com/office/drawing/2014/main" id="{9B696F18-B655-4720-8323-099DB18E276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8" name="Block Arc 27">
              <a:extLst>
                <a:ext uri="{FF2B5EF4-FFF2-40B4-BE49-F238E27FC236}">
                  <a16:creationId xmlns:a16="http://schemas.microsoft.com/office/drawing/2014/main" id="{AD5069CD-5FF1-467E-8E4A-2E80341556A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0541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entral picture for quote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a:xfrm>
            <a:off x="111264" y="6391320"/>
            <a:ext cx="359760" cy="358460"/>
          </a:xfrm>
        </p:spPr>
        <p:txBody>
          <a:bodyPr/>
          <a:lstStyle/>
          <a:p>
            <a:fld id="{75A2AC2D-2E79-4946-9A47-B81ECF29F405}" type="slidenum">
              <a:rPr lang="en-GB" smtClean="0"/>
              <a:pPr/>
              <a:t>‹#›</a:t>
            </a:fld>
            <a:endParaRPr lang="en-GB"/>
          </a:p>
        </p:txBody>
      </p:sp>
      <p:sp>
        <p:nvSpPr>
          <p:cNvPr id="10" name="Picture Placeholder 28">
            <a:extLst>
              <a:ext uri="{FF2B5EF4-FFF2-40B4-BE49-F238E27FC236}">
                <a16:creationId xmlns:a16="http://schemas.microsoft.com/office/drawing/2014/main" id="{EE85294E-065D-4F40-8417-79B49AF9CC62}"/>
              </a:ext>
            </a:extLst>
          </p:cNvPr>
          <p:cNvSpPr>
            <a:spLocks noGrp="1"/>
          </p:cNvSpPr>
          <p:nvPr>
            <p:ph type="pic" sz="quarter" idx="11" hasCustomPrompt="1"/>
          </p:nvPr>
        </p:nvSpPr>
        <p:spPr>
          <a:xfrm>
            <a:off x="4987651" y="2698608"/>
            <a:ext cx="2166901" cy="2168362"/>
          </a:xfrm>
          <a:prstGeom prst="ellipse">
            <a:avLst/>
          </a:prstGeom>
        </p:spPr>
        <p:txBody>
          <a:bodyPr/>
          <a:lstStyle>
            <a:lvl1pPr marL="0" marR="0" indent="0" algn="ctr" defTabSz="1219140" rtl="0" eaLnBrk="1" fontAlgn="auto" latinLnBrk="0" hangingPunct="1">
              <a:lnSpc>
                <a:spcPct val="100000"/>
              </a:lnSpc>
              <a:spcBef>
                <a:spcPts val="400"/>
              </a:spcBef>
              <a:spcAft>
                <a:spcPts val="0"/>
              </a:spcAft>
              <a:buClrTx/>
              <a:buSzTx/>
              <a:buFont typeface="Arial" pitchFamily="34" charset="0"/>
              <a:buNone/>
              <a:tabLst/>
              <a:defRPr sz="1400"/>
            </a:lvl1pPr>
          </a:lstStyle>
          <a:p>
            <a:pPr marL="0" marR="0" lvl="0" indent="0" algn="ctr" defTabSz="1219140" rtl="0" eaLnBrk="1" fontAlgn="auto" latinLnBrk="0" hangingPunct="1">
              <a:lnSpc>
                <a:spcPct val="100000"/>
              </a:lnSpc>
              <a:spcBef>
                <a:spcPts val="400"/>
              </a:spcBef>
              <a:spcAft>
                <a:spcPts val="0"/>
              </a:spcAft>
              <a:buClrTx/>
              <a:buSzTx/>
              <a:buFont typeface="Arial" pitchFamily="34" charset="0"/>
              <a:buNone/>
              <a:tabLst/>
              <a:defRPr/>
            </a:pPr>
            <a:r>
              <a:rPr lang="en-US"/>
              <a:t>Click to the symbol </a:t>
            </a:r>
            <a:br>
              <a:rPr lang="en-US"/>
            </a:br>
            <a:r>
              <a:rPr lang="en-US"/>
              <a:t>to add a picture of target group example</a:t>
            </a:r>
          </a:p>
          <a:p>
            <a:endParaRPr lang="en-GB"/>
          </a:p>
        </p:txBody>
      </p:sp>
      <p:grpSp>
        <p:nvGrpSpPr>
          <p:cNvPr id="11" name="Group 10">
            <a:extLst>
              <a:ext uri="{FF2B5EF4-FFF2-40B4-BE49-F238E27FC236}">
                <a16:creationId xmlns:a16="http://schemas.microsoft.com/office/drawing/2014/main" id="{882705D6-584C-4856-AFD9-409DB5A7E64E}"/>
              </a:ext>
            </a:extLst>
          </p:cNvPr>
          <p:cNvGrpSpPr/>
          <p:nvPr userDrawn="1"/>
        </p:nvGrpSpPr>
        <p:grpSpPr>
          <a:xfrm>
            <a:off x="4711806" y="2449926"/>
            <a:ext cx="2717694" cy="2717693"/>
            <a:chOff x="4929980" y="-2105343"/>
            <a:chExt cx="8518537" cy="8518537"/>
          </a:xfrm>
        </p:grpSpPr>
        <p:sp>
          <p:nvSpPr>
            <p:cNvPr id="12" name="Oval 11">
              <a:extLst>
                <a:ext uri="{FF2B5EF4-FFF2-40B4-BE49-F238E27FC236}">
                  <a16:creationId xmlns:a16="http://schemas.microsoft.com/office/drawing/2014/main" id="{93963EBB-D017-4909-96B6-0E72AB6B720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Block Arc 12">
              <a:extLst>
                <a:ext uri="{FF2B5EF4-FFF2-40B4-BE49-F238E27FC236}">
                  <a16:creationId xmlns:a16="http://schemas.microsoft.com/office/drawing/2014/main" id="{B0B81386-D79D-4650-ACE6-568862D99EB7}"/>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443DACBC-CFA8-4758-81E1-1545024F4A4A}"/>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AE1BE1A8-C677-4B86-B30A-24C09142579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E6B5728-5662-4342-91A0-022143235C1D}"/>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6DB06FB4-6359-4A12-9DD5-D8F13AACAF59}"/>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8626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ntent with half picture">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Picture Placeholder 11">
            <a:extLst>
              <a:ext uri="{FF2B5EF4-FFF2-40B4-BE49-F238E27FC236}">
                <a16:creationId xmlns:a16="http://schemas.microsoft.com/office/drawing/2014/main" id="{92F5D649-8629-4D79-94F2-9142233A249F}"/>
              </a:ext>
            </a:extLst>
          </p:cNvPr>
          <p:cNvSpPr>
            <a:spLocks noGrp="1"/>
          </p:cNvSpPr>
          <p:nvPr>
            <p:ph type="pic" sz="quarter" idx="18" hasCustomPrompt="1"/>
          </p:nvPr>
        </p:nvSpPr>
        <p:spPr>
          <a:xfrm>
            <a:off x="9887806" y="900754"/>
            <a:ext cx="2336279" cy="4628272"/>
          </a:xfrm>
          <a:custGeom>
            <a:avLst/>
            <a:gdLst>
              <a:gd name="connsiteX0" fmla="*/ 2314136 w 2336279"/>
              <a:gd name="connsiteY0" fmla="*/ 0 h 4628272"/>
              <a:gd name="connsiteX1" fmla="*/ 2336279 w 2336279"/>
              <a:gd name="connsiteY1" fmla="*/ 1118 h 4628272"/>
              <a:gd name="connsiteX2" fmla="*/ 2336279 w 2336279"/>
              <a:gd name="connsiteY2" fmla="*/ 4627154 h 4628272"/>
              <a:gd name="connsiteX3" fmla="*/ 2314136 w 2336279"/>
              <a:gd name="connsiteY3" fmla="*/ 4628272 h 4628272"/>
              <a:gd name="connsiteX4" fmla="*/ 0 w 2336279"/>
              <a:gd name="connsiteY4" fmla="*/ 2314136 h 4628272"/>
              <a:gd name="connsiteX5" fmla="*/ 2314136 w 2336279"/>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79" h="4628272">
                <a:moveTo>
                  <a:pt x="2314136" y="0"/>
                </a:moveTo>
                <a:lnTo>
                  <a:pt x="2336279" y="1118"/>
                </a:lnTo>
                <a:lnTo>
                  <a:pt x="2336279" y="4627154"/>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7" name="Group 6">
            <a:extLst>
              <a:ext uri="{FF2B5EF4-FFF2-40B4-BE49-F238E27FC236}">
                <a16:creationId xmlns:a16="http://schemas.microsoft.com/office/drawing/2014/main" id="{E7AC35A6-68CB-4DAE-B2B3-3899EFF195EA}"/>
              </a:ext>
            </a:extLst>
          </p:cNvPr>
          <p:cNvGrpSpPr/>
          <p:nvPr userDrawn="1"/>
        </p:nvGrpSpPr>
        <p:grpSpPr>
          <a:xfrm>
            <a:off x="9375940" y="388888"/>
            <a:ext cx="2848145" cy="5652000"/>
            <a:chOff x="9375940" y="388888"/>
            <a:chExt cx="2848145" cy="5652000"/>
          </a:xfrm>
        </p:grpSpPr>
        <p:sp>
          <p:nvSpPr>
            <p:cNvPr id="19" name="Freeform: Shape 18">
              <a:extLst>
                <a:ext uri="{FF2B5EF4-FFF2-40B4-BE49-F238E27FC236}">
                  <a16:creationId xmlns:a16="http://schemas.microsoft.com/office/drawing/2014/main" id="{AC73E37C-7242-4565-BACC-1479EC67CCA3}"/>
                </a:ext>
              </a:extLst>
            </p:cNvPr>
            <p:cNvSpPr/>
            <p:nvPr/>
          </p:nvSpPr>
          <p:spPr bwMode="gray">
            <a:xfrm rot="5400000">
              <a:off x="8270193" y="1941153"/>
              <a:ext cx="5202922" cy="2704859"/>
            </a:xfrm>
            <a:custGeom>
              <a:avLst/>
              <a:gdLst>
                <a:gd name="connsiteX0" fmla="*/ 0 w 5202922"/>
                <a:gd name="connsiteY0" fmla="*/ 932513 h 2704859"/>
                <a:gd name="connsiteX1" fmla="*/ 183859 w 5202922"/>
                <a:gd name="connsiteY1" fmla="*/ 866165 h 2704859"/>
                <a:gd name="connsiteX2" fmla="*/ 3352559 w 5202922"/>
                <a:gd name="connsiteY2" fmla="*/ 2366138 h 2704859"/>
                <a:gd name="connsiteX3" fmla="*/ 5004849 w 5202922"/>
                <a:gd name="connsiteY3" fmla="*/ 181072 h 2704859"/>
                <a:gd name="connsiteX4" fmla="*/ 5007617 w 5202922"/>
                <a:gd name="connsiteY4" fmla="*/ 0 h 2704859"/>
                <a:gd name="connsiteX5" fmla="*/ 5202922 w 5202922"/>
                <a:gd name="connsiteY5" fmla="*/ 0 h 2704859"/>
                <a:gd name="connsiteX6" fmla="*/ 5199963 w 5202922"/>
                <a:gd name="connsiteY6" fmla="*/ 193567 h 2704859"/>
                <a:gd name="connsiteX7" fmla="*/ 3417788 w 5202922"/>
                <a:gd name="connsiteY7" fmla="*/ 2550398 h 2704859"/>
                <a:gd name="connsiteX8" fmla="*/ 0 w 5202922"/>
                <a:gd name="connsiteY8" fmla="*/ 932513 h 270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922" h="2704859">
                  <a:moveTo>
                    <a:pt x="0" y="932513"/>
                  </a:moveTo>
                  <a:lnTo>
                    <a:pt x="183859" y="866165"/>
                  </a:lnTo>
                  <a:cubicBezTo>
                    <a:pt x="647997" y="2152361"/>
                    <a:pt x="2063566" y="2822452"/>
                    <a:pt x="3352559" y="2366138"/>
                  </a:cubicBezTo>
                  <a:cubicBezTo>
                    <a:pt x="4319304" y="2023903"/>
                    <a:pt x="4942748" y="1144392"/>
                    <a:pt x="5004849" y="181072"/>
                  </a:cubicBezTo>
                  <a:lnTo>
                    <a:pt x="5007617" y="0"/>
                  </a:lnTo>
                  <a:lnTo>
                    <a:pt x="5202922" y="0"/>
                  </a:lnTo>
                  <a:lnTo>
                    <a:pt x="5199963" y="193567"/>
                  </a:lnTo>
                  <a:cubicBezTo>
                    <a:pt x="5132980" y="1232611"/>
                    <a:pt x="4460527" y="2181260"/>
                    <a:pt x="3417788" y="2550398"/>
                  </a:cubicBezTo>
                  <a:cubicBezTo>
                    <a:pt x="2027469" y="3042582"/>
                    <a:pt x="500624" y="2319816"/>
                    <a:pt x="0" y="932513"/>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A062E18C-9BF5-4B4E-8067-09FCCDE4AF24}"/>
                </a:ext>
              </a:extLst>
            </p:cNvPr>
            <p:cNvSpPr/>
            <p:nvPr/>
          </p:nvSpPr>
          <p:spPr bwMode="gray">
            <a:xfrm>
              <a:off x="9375940" y="388888"/>
              <a:ext cx="2848145" cy="5652000"/>
            </a:xfrm>
            <a:custGeom>
              <a:avLst/>
              <a:gdLst>
                <a:gd name="connsiteX0" fmla="*/ 2826000 w 2848145"/>
                <a:gd name="connsiteY0" fmla="*/ 0 h 5652000"/>
                <a:gd name="connsiteX1" fmla="*/ 2848145 w 2848145"/>
                <a:gd name="connsiteY1" fmla="*/ 1118 h 5652000"/>
                <a:gd name="connsiteX2" fmla="*/ 2848145 w 2848145"/>
                <a:gd name="connsiteY2" fmla="*/ 5650882 h 5652000"/>
                <a:gd name="connsiteX3" fmla="*/ 2826000 w 2848145"/>
                <a:gd name="connsiteY3" fmla="*/ 5652000 h 5652000"/>
                <a:gd name="connsiteX4" fmla="*/ 0 w 2848145"/>
                <a:gd name="connsiteY4" fmla="*/ 2826000 h 5652000"/>
                <a:gd name="connsiteX5" fmla="*/ 2826000 w 284814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45" h="5652000">
                  <a:moveTo>
                    <a:pt x="2826000" y="0"/>
                  </a:moveTo>
                  <a:lnTo>
                    <a:pt x="2848145" y="1118"/>
                  </a:lnTo>
                  <a:lnTo>
                    <a:pt x="2848145" y="5650882"/>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 name="Text Placeholder 5">
            <a:extLst>
              <a:ext uri="{FF2B5EF4-FFF2-40B4-BE49-F238E27FC236}">
                <a16:creationId xmlns:a16="http://schemas.microsoft.com/office/drawing/2014/main" id="{A702A793-D5A8-4598-B5C7-3DD606036D9A}"/>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1" name="Text Placeholder 26">
            <a:extLst>
              <a:ext uri="{FF2B5EF4-FFF2-40B4-BE49-F238E27FC236}">
                <a16:creationId xmlns:a16="http://schemas.microsoft.com/office/drawing/2014/main" id="{B83AE9EC-EE0C-4973-8D19-205065E92E4C}"/>
              </a:ext>
            </a:extLst>
          </p:cNvPr>
          <p:cNvSpPr>
            <a:spLocks noGrp="1"/>
          </p:cNvSpPr>
          <p:nvPr userDrawn="1">
            <p:ph idx="14" hasCustomPrompt="1"/>
          </p:nvPr>
        </p:nvSpPr>
        <p:spPr>
          <a:xfrm>
            <a:off x="413999" y="1728000"/>
            <a:ext cx="896194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C0FB9E24-4DE4-44AB-AFBB-E323A2E11C90}"/>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160755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content with insigh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grpSp>
        <p:nvGrpSpPr>
          <p:cNvPr id="13" name="Group 12">
            <a:extLst>
              <a:ext uri="{FF2B5EF4-FFF2-40B4-BE49-F238E27FC236}">
                <a16:creationId xmlns:a16="http://schemas.microsoft.com/office/drawing/2014/main" id="{39F39269-AB1D-4AB2-A34C-F8178C148FC6}"/>
              </a:ext>
            </a:extLst>
          </p:cNvPr>
          <p:cNvGrpSpPr/>
          <p:nvPr userDrawn="1"/>
        </p:nvGrpSpPr>
        <p:grpSpPr>
          <a:xfrm>
            <a:off x="9375939" y="388888"/>
            <a:ext cx="5652000" cy="5652000"/>
            <a:chOff x="4882452" y="-1966813"/>
            <a:chExt cx="8752825" cy="8670080"/>
          </a:xfrm>
        </p:grpSpPr>
        <p:sp>
          <p:nvSpPr>
            <p:cNvPr id="14" name="Block Arc 13">
              <a:extLst>
                <a:ext uri="{FF2B5EF4-FFF2-40B4-BE49-F238E27FC236}">
                  <a16:creationId xmlns:a16="http://schemas.microsoft.com/office/drawing/2014/main" id="{31ABF280-A506-42AD-B761-1041655D25AE}"/>
                </a:ext>
              </a:extLst>
            </p:cNvPr>
            <p:cNvSpPr/>
            <p:nvPr/>
          </p:nvSpPr>
          <p:spPr bwMode="gray">
            <a:xfrm rot="5400000">
              <a:off x="5144718" y="-1785184"/>
              <a:ext cx="8228292" cy="8306821"/>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Oval 14">
              <a:extLst>
                <a:ext uri="{FF2B5EF4-FFF2-40B4-BE49-F238E27FC236}">
                  <a16:creationId xmlns:a16="http://schemas.microsoft.com/office/drawing/2014/main" id="{BE2FB605-C395-43A7-911B-D05A1E261AA0}"/>
                </a:ext>
              </a:extLst>
            </p:cNvPr>
            <p:cNvSpPr/>
            <p:nvPr/>
          </p:nvSpPr>
          <p:spPr bwMode="gray">
            <a:xfrm>
              <a:off x="4882452" y="-1966813"/>
              <a:ext cx="8752825" cy="8670080"/>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6" name="Text Placeholder 5">
            <a:extLst>
              <a:ext uri="{FF2B5EF4-FFF2-40B4-BE49-F238E27FC236}">
                <a16:creationId xmlns:a16="http://schemas.microsoft.com/office/drawing/2014/main" id="{A702A793-D5A8-4598-B5C7-3DD606036D9A}"/>
              </a:ext>
            </a:extLst>
          </p:cNvPr>
          <p:cNvSpPr>
            <a:spLocks noGrp="1"/>
          </p:cNvSpPr>
          <p:nvPr>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7" name="Freeform: Shape 16">
            <a:extLst>
              <a:ext uri="{FF2B5EF4-FFF2-40B4-BE49-F238E27FC236}">
                <a16:creationId xmlns:a16="http://schemas.microsoft.com/office/drawing/2014/main" id="{B2A6CB65-0FEC-4452-978B-3C89E5B547FA}"/>
              </a:ext>
            </a:extLst>
          </p:cNvPr>
          <p:cNvSpPr/>
          <p:nvPr userDrawn="1"/>
        </p:nvSpPr>
        <p:spPr bwMode="gray">
          <a:xfrm>
            <a:off x="9867357" y="890244"/>
            <a:ext cx="2324644" cy="4649288"/>
          </a:xfrm>
          <a:custGeom>
            <a:avLst/>
            <a:gdLst>
              <a:gd name="connsiteX0" fmla="*/ 2324644 w 2324644"/>
              <a:gd name="connsiteY0" fmla="*/ 0 h 4649288"/>
              <a:gd name="connsiteX1" fmla="*/ 2324644 w 2324644"/>
              <a:gd name="connsiteY1" fmla="*/ 4649288 h 4649288"/>
              <a:gd name="connsiteX2" fmla="*/ 0 w 2324644"/>
              <a:gd name="connsiteY2" fmla="*/ 2324644 h 4649288"/>
              <a:gd name="connsiteX3" fmla="*/ 2324644 w 2324644"/>
              <a:gd name="connsiteY3" fmla="*/ 0 h 4649288"/>
            </a:gdLst>
            <a:ahLst/>
            <a:cxnLst>
              <a:cxn ang="0">
                <a:pos x="connsiteX0" y="connsiteY0"/>
              </a:cxn>
              <a:cxn ang="0">
                <a:pos x="connsiteX1" y="connsiteY1"/>
              </a:cxn>
              <a:cxn ang="0">
                <a:pos x="connsiteX2" y="connsiteY2"/>
              </a:cxn>
              <a:cxn ang="0">
                <a:pos x="connsiteX3" y="connsiteY3"/>
              </a:cxn>
            </a:cxnLst>
            <a:rect l="l" t="t" r="r" b="b"/>
            <a:pathLst>
              <a:path w="2324644" h="4649288">
                <a:moveTo>
                  <a:pt x="2324644" y="0"/>
                </a:moveTo>
                <a:lnTo>
                  <a:pt x="2324644" y="4649288"/>
                </a:lnTo>
                <a:cubicBezTo>
                  <a:pt x="1040779" y="4649288"/>
                  <a:pt x="0" y="3608509"/>
                  <a:pt x="0" y="2324644"/>
                </a:cubicBezTo>
                <a:cubicBezTo>
                  <a:pt x="0" y="1040779"/>
                  <a:pt x="1040779" y="0"/>
                  <a:pt x="2324644" y="0"/>
                </a:cubicBezTo>
                <a:close/>
              </a:path>
            </a:pathLst>
          </a:custGeom>
          <a:gradFill flip="none" rotWithShape="1">
            <a:gsLst>
              <a:gs pos="20000">
                <a:srgbClr val="004186"/>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Text Placeholder 17">
            <a:extLst>
              <a:ext uri="{FF2B5EF4-FFF2-40B4-BE49-F238E27FC236}">
                <a16:creationId xmlns:a16="http://schemas.microsoft.com/office/drawing/2014/main" id="{DA92B980-4036-4343-B31F-33F0A3979B92}"/>
              </a:ext>
            </a:extLst>
          </p:cNvPr>
          <p:cNvSpPr>
            <a:spLocks noGrp="1"/>
          </p:cNvSpPr>
          <p:nvPr>
            <p:ph type="body" sz="quarter" idx="21" hasCustomPrompt="1"/>
          </p:nvPr>
        </p:nvSpPr>
        <p:spPr>
          <a:xfrm>
            <a:off x="10042901" y="1060899"/>
            <a:ext cx="2149100" cy="4318899"/>
          </a:xfrm>
          <a:custGeom>
            <a:avLst/>
            <a:gdLst>
              <a:gd name="connsiteX0" fmla="*/ 2149100 w 2149100"/>
              <a:gd name="connsiteY0" fmla="*/ 0 h 4318899"/>
              <a:gd name="connsiteX1" fmla="*/ 2149100 w 2149100"/>
              <a:gd name="connsiteY1" fmla="*/ 4318899 h 4318899"/>
              <a:gd name="connsiteX2" fmla="*/ 1939153 w 2149100"/>
              <a:gd name="connsiteY2" fmla="*/ 4308297 h 4318899"/>
              <a:gd name="connsiteX3" fmla="*/ 0 w 2149100"/>
              <a:gd name="connsiteY3" fmla="*/ 2159449 h 4318899"/>
              <a:gd name="connsiteX4" fmla="*/ 1939153 w 2149100"/>
              <a:gd name="connsiteY4" fmla="*/ 10601 h 431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100" h="4318899">
                <a:moveTo>
                  <a:pt x="2149100" y="0"/>
                </a:moveTo>
                <a:lnTo>
                  <a:pt x="2149100" y="4318899"/>
                </a:lnTo>
                <a:lnTo>
                  <a:pt x="1939153" y="4308297"/>
                </a:lnTo>
                <a:cubicBezTo>
                  <a:pt x="849960" y="4197684"/>
                  <a:pt x="0" y="3277826"/>
                  <a:pt x="0" y="2159449"/>
                </a:cubicBezTo>
                <a:cubicBezTo>
                  <a:pt x="0" y="1041073"/>
                  <a:pt x="849960" y="121215"/>
                  <a:pt x="1939153" y="10601"/>
                </a:cubicBezTo>
                <a:close/>
              </a:path>
            </a:pathLst>
          </a:custGeom>
        </p:spPr>
        <p:txBody>
          <a:bodyPr wrap="square" lIns="0" tIns="108000" bIns="108000" anchor="ctr" anchorCtr="0">
            <a:norm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here to add key insights</a:t>
            </a:r>
            <a:endParaRPr lang="en-GB"/>
          </a:p>
        </p:txBody>
      </p:sp>
      <p:sp>
        <p:nvSpPr>
          <p:cNvPr id="12" name="Text Placeholder 26">
            <a:extLst>
              <a:ext uri="{FF2B5EF4-FFF2-40B4-BE49-F238E27FC236}">
                <a16:creationId xmlns:a16="http://schemas.microsoft.com/office/drawing/2014/main" id="{E33F9E9C-070D-477D-834A-8A6EAA5FD6C8}"/>
              </a:ext>
            </a:extLst>
          </p:cNvPr>
          <p:cNvSpPr>
            <a:spLocks noGrp="1"/>
          </p:cNvSpPr>
          <p:nvPr>
            <p:ph idx="14" hasCustomPrompt="1"/>
          </p:nvPr>
        </p:nvSpPr>
        <p:spPr>
          <a:xfrm>
            <a:off x="413999" y="1728000"/>
            <a:ext cx="896194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9" name="Text Placeholder 26">
            <a:extLst>
              <a:ext uri="{FF2B5EF4-FFF2-40B4-BE49-F238E27FC236}">
                <a16:creationId xmlns:a16="http://schemas.microsoft.com/office/drawing/2014/main" id="{EF6E63D1-F0CA-4E27-B267-40E1D0188228}"/>
              </a:ext>
            </a:extLst>
          </p:cNvPr>
          <p:cNvSpPr>
            <a:spLocks noGrp="1"/>
          </p:cNvSpPr>
          <p:nvPr>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245586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content with picture">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7" name="Picture Placeholder 16">
            <a:extLst>
              <a:ext uri="{FF2B5EF4-FFF2-40B4-BE49-F238E27FC236}">
                <a16:creationId xmlns:a16="http://schemas.microsoft.com/office/drawing/2014/main" id="{A6E00091-D5E1-4A67-8D43-D51D4C5D8CC8}"/>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grpSp>
        <p:nvGrpSpPr>
          <p:cNvPr id="2" name="Group 1">
            <a:extLst>
              <a:ext uri="{FF2B5EF4-FFF2-40B4-BE49-F238E27FC236}">
                <a16:creationId xmlns:a16="http://schemas.microsoft.com/office/drawing/2014/main" id="{28743DAA-D8EB-4243-952F-9E74DFF7D36E}"/>
              </a:ext>
            </a:extLst>
          </p:cNvPr>
          <p:cNvGrpSpPr/>
          <p:nvPr userDrawn="1"/>
        </p:nvGrpSpPr>
        <p:grpSpPr>
          <a:xfrm>
            <a:off x="7394552" y="388888"/>
            <a:ext cx="4829533" cy="5652000"/>
            <a:chOff x="7394552" y="388888"/>
            <a:chExt cx="4829533" cy="5652000"/>
          </a:xfrm>
        </p:grpSpPr>
        <p:sp>
          <p:nvSpPr>
            <p:cNvPr id="22" name="Freeform: Shape 21">
              <a:extLst>
                <a:ext uri="{FF2B5EF4-FFF2-40B4-BE49-F238E27FC236}">
                  <a16:creationId xmlns:a16="http://schemas.microsoft.com/office/drawing/2014/main" id="{389695C0-0B37-4227-B48B-6E54B5B11476}"/>
                </a:ext>
              </a:extLst>
            </p:cNvPr>
            <p:cNvSpPr/>
            <p:nvPr/>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47692F7F-9AF5-4773-9BBB-9E3B26B907A4}"/>
                </a:ext>
              </a:extLst>
            </p:cNvPr>
            <p:cNvSpPr/>
            <p:nvPr/>
          </p:nvSpPr>
          <p:spPr bwMode="gray">
            <a:xfrm>
              <a:off x="7394552" y="388888"/>
              <a:ext cx="4829533" cy="5652000"/>
            </a:xfrm>
            <a:custGeom>
              <a:avLst/>
              <a:gdLst>
                <a:gd name="connsiteX0" fmla="*/ 2826000 w 4829533"/>
                <a:gd name="connsiteY0" fmla="*/ 0 h 5652000"/>
                <a:gd name="connsiteX1" fmla="*/ 4824284 w 4829533"/>
                <a:gd name="connsiteY1" fmla="*/ 827716 h 5652000"/>
                <a:gd name="connsiteX2" fmla="*/ 4829533 w 4829533"/>
                <a:gd name="connsiteY2" fmla="*/ 833492 h 5652000"/>
                <a:gd name="connsiteX3" fmla="*/ 4829533 w 4829533"/>
                <a:gd name="connsiteY3" fmla="*/ 4818509 h 5652000"/>
                <a:gd name="connsiteX4" fmla="*/ 4824284 w 4829533"/>
                <a:gd name="connsiteY4" fmla="*/ 4824284 h 5652000"/>
                <a:gd name="connsiteX5" fmla="*/ 2826000 w 4829533"/>
                <a:gd name="connsiteY5" fmla="*/ 5652000 h 5652000"/>
                <a:gd name="connsiteX6" fmla="*/ 0 w 4829533"/>
                <a:gd name="connsiteY6" fmla="*/ 2826000 h 5652000"/>
                <a:gd name="connsiteX7" fmla="*/ 2826000 w 4829533"/>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533" h="5652000">
                  <a:moveTo>
                    <a:pt x="2826000" y="0"/>
                  </a:moveTo>
                  <a:cubicBezTo>
                    <a:pt x="3606379" y="0"/>
                    <a:pt x="4312879" y="316311"/>
                    <a:pt x="4824284" y="827716"/>
                  </a:cubicBezTo>
                  <a:lnTo>
                    <a:pt x="4829533" y="833492"/>
                  </a:lnTo>
                  <a:lnTo>
                    <a:pt x="4829533" y="4818509"/>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8" name="Text Placeholder 5">
            <a:extLst>
              <a:ext uri="{FF2B5EF4-FFF2-40B4-BE49-F238E27FC236}">
                <a16:creationId xmlns:a16="http://schemas.microsoft.com/office/drawing/2014/main" id="{41B03CBE-A9CC-489B-96A3-DAC103BDAE70}"/>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1" name="Text Placeholder 26">
            <a:extLst>
              <a:ext uri="{FF2B5EF4-FFF2-40B4-BE49-F238E27FC236}">
                <a16:creationId xmlns:a16="http://schemas.microsoft.com/office/drawing/2014/main" id="{0203B261-CD91-4DAC-873C-45A333182EF1}"/>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2" name="Text Placeholder 26">
            <a:extLst>
              <a:ext uri="{FF2B5EF4-FFF2-40B4-BE49-F238E27FC236}">
                <a16:creationId xmlns:a16="http://schemas.microsoft.com/office/drawing/2014/main" id="{F6CB3CC3-D86F-42A1-BEBD-8F5A7EBB95E5}"/>
              </a:ext>
            </a:extLst>
          </p:cNvPr>
          <p:cNvSpPr>
            <a:spLocks noGrp="1"/>
          </p:cNvSpPr>
          <p:nvPr userDrawn="1">
            <p:ph idx="14" hasCustomPrompt="1"/>
          </p:nvPr>
        </p:nvSpPr>
        <p:spPr>
          <a:xfrm>
            <a:off x="414001" y="1728000"/>
            <a:ext cx="6980551"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Tree>
    <p:extLst>
      <p:ext uri="{BB962C8B-B14F-4D97-AF65-F5344CB8AC3E}">
        <p14:creationId xmlns:p14="http://schemas.microsoft.com/office/powerpoint/2010/main" val="26870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ne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00"/>
            <a:ext cx="1134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2" name="Group 11">
            <a:extLst>
              <a:ext uri="{FF2B5EF4-FFF2-40B4-BE49-F238E27FC236}">
                <a16:creationId xmlns:a16="http://schemas.microsoft.com/office/drawing/2014/main" id="{DBCEA83C-C2EF-48BA-A019-27722308011A}"/>
              </a:ext>
            </a:extLst>
          </p:cNvPr>
          <p:cNvGrpSpPr/>
          <p:nvPr userDrawn="1"/>
        </p:nvGrpSpPr>
        <p:grpSpPr>
          <a:xfrm>
            <a:off x="11359566" y="-736895"/>
            <a:ext cx="1662939" cy="1555154"/>
            <a:chOff x="8322199" y="2445784"/>
            <a:chExt cx="1662939" cy="1555154"/>
          </a:xfrm>
        </p:grpSpPr>
        <p:sp>
          <p:nvSpPr>
            <p:cNvPr id="13" name="Freeform: Shape 12">
              <a:extLst>
                <a:ext uri="{FF2B5EF4-FFF2-40B4-BE49-F238E27FC236}">
                  <a16:creationId xmlns:a16="http://schemas.microsoft.com/office/drawing/2014/main" id="{7B2671A4-93FE-46C3-B3A8-8A90D0B86106}"/>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4" name="Freeform: Shape 13">
              <a:extLst>
                <a:ext uri="{FF2B5EF4-FFF2-40B4-BE49-F238E27FC236}">
                  <a16:creationId xmlns:a16="http://schemas.microsoft.com/office/drawing/2014/main" id="{35D7BF84-E149-4C5D-89D0-26B077DEEB26}"/>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Block Arc 14">
              <a:extLst>
                <a:ext uri="{FF2B5EF4-FFF2-40B4-BE49-F238E27FC236}">
                  <a16:creationId xmlns:a16="http://schemas.microsoft.com/office/drawing/2014/main" id="{D99CEA08-9CE6-41FF-BE93-289F9C8CF308}"/>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869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 4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3552891"/>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692422"/>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273829"/>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36" name="Text Placeholder 22">
            <a:extLst>
              <a:ext uri="{FF2B5EF4-FFF2-40B4-BE49-F238E27FC236}">
                <a16:creationId xmlns:a16="http://schemas.microsoft.com/office/drawing/2014/main" id="{DBABCD4F-CBF1-4C0F-9CD5-A34F779405F8}"/>
              </a:ext>
            </a:extLst>
          </p:cNvPr>
          <p:cNvSpPr>
            <a:spLocks noGrp="1"/>
          </p:cNvSpPr>
          <p:nvPr userDrawn="1">
            <p:ph type="body" sz="quarter" idx="13" hasCustomPrompt="1"/>
          </p:nvPr>
        </p:nvSpPr>
        <p:spPr>
          <a:xfrm>
            <a:off x="5207827" y="2423993"/>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grpSp>
        <p:nvGrpSpPr>
          <p:cNvPr id="51" name="Group 50">
            <a:extLst>
              <a:ext uri="{FF2B5EF4-FFF2-40B4-BE49-F238E27FC236}">
                <a16:creationId xmlns:a16="http://schemas.microsoft.com/office/drawing/2014/main" id="{1C59A068-B0B0-436D-B14C-4E9163C8AC33}"/>
              </a:ext>
            </a:extLst>
          </p:cNvPr>
          <p:cNvGrpSpPr/>
          <p:nvPr userDrawn="1"/>
        </p:nvGrpSpPr>
        <p:grpSpPr>
          <a:xfrm>
            <a:off x="4616356" y="2482353"/>
            <a:ext cx="418323" cy="418322"/>
            <a:chOff x="4929980" y="-2105343"/>
            <a:chExt cx="8518537" cy="8518537"/>
          </a:xfrm>
        </p:grpSpPr>
        <p:sp>
          <p:nvSpPr>
            <p:cNvPr id="52" name="Oval 51">
              <a:extLst>
                <a:ext uri="{FF2B5EF4-FFF2-40B4-BE49-F238E27FC236}">
                  <a16:creationId xmlns:a16="http://schemas.microsoft.com/office/drawing/2014/main" id="{33F0E349-3B29-4B59-BC45-84E555DBCB93}"/>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3" name="Oval 52">
              <a:extLst>
                <a:ext uri="{FF2B5EF4-FFF2-40B4-BE49-F238E27FC236}">
                  <a16:creationId xmlns:a16="http://schemas.microsoft.com/office/drawing/2014/main" id="{C420E6DD-7545-4B65-9D01-F1BDEB1D35E2}"/>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80AA5237-6E1C-409E-B0B0-07594DF994EF}"/>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3610565"/>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747571"/>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363517"/>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32996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3" name="Text Placeholder 2">
            <a:extLst>
              <a:ext uri="{FF2B5EF4-FFF2-40B4-BE49-F238E27FC236}">
                <a16:creationId xmlns:a16="http://schemas.microsoft.com/office/drawing/2014/main" id="{A36DEF52-7473-4D06-A6D8-4E4E828C8862}"/>
              </a:ext>
            </a:extLst>
          </p:cNvPr>
          <p:cNvSpPr>
            <a:spLocks noGrp="1"/>
          </p:cNvSpPr>
          <p:nvPr>
            <p:ph type="body" sz="quarter" idx="22" hasCustomPrompt="1"/>
          </p:nvPr>
        </p:nvSpPr>
        <p:spPr>
          <a:xfrm>
            <a:off x="7973999" y="1728788"/>
            <a:ext cx="3780000" cy="3959225"/>
          </a:xfrm>
        </p:spPr>
        <p:txBody>
          <a:bodyPr>
            <a:normAutofit/>
          </a:bodyPr>
          <a:lstStyle>
            <a:lvl1pPr>
              <a:defRPr/>
            </a:lvl1pPr>
          </a:lstStyle>
          <a:p>
            <a:pPr lvl="0"/>
            <a:r>
              <a:rPr lang="en-US"/>
              <a:t>Click to insert quotes</a:t>
            </a:r>
          </a:p>
        </p:txBody>
      </p:sp>
      <p:sp>
        <p:nvSpPr>
          <p:cNvPr id="15" name="Rectangle 14">
            <a:extLst>
              <a:ext uri="{FF2B5EF4-FFF2-40B4-BE49-F238E27FC236}">
                <a16:creationId xmlns:a16="http://schemas.microsoft.com/office/drawing/2014/main" id="{8E39CA59-1A4D-44D0-A283-C821B52053BF}"/>
              </a:ext>
            </a:extLst>
          </p:cNvPr>
          <p:cNvSpPr/>
          <p:nvPr userDrawn="1"/>
        </p:nvSpPr>
        <p:spPr bwMode="gray">
          <a:xfrm>
            <a:off x="7861139" y="1728013"/>
            <a:ext cx="45719" cy="3960000"/>
          </a:xfrm>
          <a:prstGeom prst="rect">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nvGrpSpPr>
          <p:cNvPr id="14" name="Group 13">
            <a:extLst>
              <a:ext uri="{FF2B5EF4-FFF2-40B4-BE49-F238E27FC236}">
                <a16:creationId xmlns:a16="http://schemas.microsoft.com/office/drawing/2014/main" id="{B96D6A62-6B63-441C-A400-EB483F4C469F}"/>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67768232-CE7A-4627-8FA0-529B4813DFEA}"/>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2C8A183-1532-4951-91F9-6755A52897CB}"/>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38D1EAE8-2D0C-48CC-B1A3-215C2BA02E5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1990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wrap="square">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7" name="L-Shape 16">
            <a:extLst>
              <a:ext uri="{FF2B5EF4-FFF2-40B4-BE49-F238E27FC236}">
                <a16:creationId xmlns:a16="http://schemas.microsoft.com/office/drawing/2014/main" id="{77EAAB93-E260-4220-B979-9045F4EB13B0}"/>
              </a:ext>
            </a:extLst>
          </p:cNvPr>
          <p:cNvSpPr/>
          <p:nvPr userDrawn="1"/>
        </p:nvSpPr>
        <p:spPr bwMode="gray">
          <a:xfrm rot="10800000">
            <a:off x="7973997" y="1627164"/>
            <a:ext cx="3913201" cy="4060849"/>
          </a:xfrm>
          <a:prstGeom prst="corner">
            <a:avLst>
              <a:gd name="adj1" fmla="val 1259"/>
              <a:gd name="adj2" fmla="val 1315"/>
            </a:avLst>
          </a:prstGeom>
          <a:gradFill flip="none" rotWithShape="1">
            <a:gsLst>
              <a:gs pos="40000">
                <a:schemeClr val="tx2"/>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5" name="Text Placeholder 4">
            <a:extLst>
              <a:ext uri="{FF2B5EF4-FFF2-40B4-BE49-F238E27FC236}">
                <a16:creationId xmlns:a16="http://schemas.microsoft.com/office/drawing/2014/main" id="{D4A290DE-DA1B-4DAB-BA5E-2B59EA9B4B6F}"/>
              </a:ext>
            </a:extLst>
          </p:cNvPr>
          <p:cNvSpPr>
            <a:spLocks noGrp="1"/>
          </p:cNvSpPr>
          <p:nvPr>
            <p:ph type="body" sz="quarter" idx="21" hasCustomPrompt="1"/>
          </p:nvPr>
        </p:nvSpPr>
        <p:spPr>
          <a:xfrm>
            <a:off x="7974013" y="1728788"/>
            <a:ext cx="3779837" cy="3959225"/>
          </a:xfrm>
          <a:solidFill>
            <a:srgbClr val="EDECEB">
              <a:alpha val="60000"/>
            </a:srgbClr>
          </a:solidFill>
          <a:ln w="12700" cmpd="sng">
            <a:gradFill>
              <a:gsLst>
                <a:gs pos="0">
                  <a:schemeClr val="tx2"/>
                </a:gs>
                <a:gs pos="100000">
                  <a:srgbClr val="A2AD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800" kern="1200" dirty="0" smtClean="0">
                <a:solidFill>
                  <a:schemeClr val="bg2"/>
                </a:solidFill>
                <a:latin typeface="+mn-lt"/>
                <a:ea typeface="+mn-ea"/>
                <a:cs typeface="Arial"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quotes or insights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endParaRPr lang="en-GB"/>
          </a:p>
        </p:txBody>
      </p:sp>
      <p:grpSp>
        <p:nvGrpSpPr>
          <p:cNvPr id="14" name="Group 13">
            <a:extLst>
              <a:ext uri="{FF2B5EF4-FFF2-40B4-BE49-F238E27FC236}">
                <a16:creationId xmlns:a16="http://schemas.microsoft.com/office/drawing/2014/main" id="{79E8AD3E-D433-41F6-922A-F214788530E3}"/>
              </a:ext>
            </a:extLst>
          </p:cNvPr>
          <p:cNvGrpSpPr/>
          <p:nvPr userDrawn="1"/>
        </p:nvGrpSpPr>
        <p:grpSpPr>
          <a:xfrm>
            <a:off x="11359566" y="-736895"/>
            <a:ext cx="1662939" cy="1555154"/>
            <a:chOff x="8322199" y="2445784"/>
            <a:chExt cx="1662939" cy="1555154"/>
          </a:xfrm>
        </p:grpSpPr>
        <p:sp>
          <p:nvSpPr>
            <p:cNvPr id="15" name="Freeform: Shape 14">
              <a:extLst>
                <a:ext uri="{FF2B5EF4-FFF2-40B4-BE49-F238E27FC236}">
                  <a16:creationId xmlns:a16="http://schemas.microsoft.com/office/drawing/2014/main" id="{DF8AB890-275F-4344-A2CC-3FB037ADFE6C}"/>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Freeform: Shape 15">
              <a:extLst>
                <a:ext uri="{FF2B5EF4-FFF2-40B4-BE49-F238E27FC236}">
                  <a16:creationId xmlns:a16="http://schemas.microsoft.com/office/drawing/2014/main" id="{1DE32BA7-3BE0-4A79-8CE0-B4C3BA18EC1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20E88B90-7519-4D5F-9DB7-5EA7DC0AC803}"/>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41739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One content &amp; Quotes/Insigh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userDrawn="1">
            <p:ph type="body" sz="quarter" idx="20" hasCustomPrompt="1"/>
          </p:nvPr>
        </p:nvSpPr>
        <p:spPr>
          <a:xfrm>
            <a:off x="413999"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462FCF13-C4B5-4800-B5D2-36DB094A735A}"/>
              </a:ext>
            </a:extLst>
          </p:cNvPr>
          <p:cNvSpPr>
            <a:spLocks noGrp="1"/>
          </p:cNvSpPr>
          <p:nvPr userDrawn="1">
            <p:ph idx="14" hasCustomPrompt="1"/>
          </p:nvPr>
        </p:nvSpPr>
        <p:spPr>
          <a:xfrm>
            <a:off x="413999" y="1728013"/>
            <a:ext cx="7380000" cy="3960000"/>
          </a:xfrm>
        </p:spPr>
        <p:txBody>
          <a:bodyPr wrap="square">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tabLst/>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5" name="Text Placeholder 4">
            <a:extLst>
              <a:ext uri="{FF2B5EF4-FFF2-40B4-BE49-F238E27FC236}">
                <a16:creationId xmlns:a16="http://schemas.microsoft.com/office/drawing/2014/main" id="{D4A290DE-DA1B-4DAB-BA5E-2B59EA9B4B6F}"/>
              </a:ext>
            </a:extLst>
          </p:cNvPr>
          <p:cNvSpPr>
            <a:spLocks noGrp="1"/>
          </p:cNvSpPr>
          <p:nvPr>
            <p:ph type="body" sz="quarter" idx="21" hasCustomPrompt="1"/>
          </p:nvPr>
        </p:nvSpPr>
        <p:spPr>
          <a:xfrm>
            <a:off x="7974013" y="1728788"/>
            <a:ext cx="3779837" cy="3959225"/>
          </a:xfr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0970" indent="-180970">
              <a:defRPr lang="en-US" sz="1800" kern="1200" dirty="0" smtClean="0">
                <a:solidFill>
                  <a:schemeClr val="bg2"/>
                </a:solidFill>
                <a:latin typeface="+mn-lt"/>
                <a:ea typeface="+mn-ea"/>
                <a:cs typeface="Arial" pitchFamily="34" charset="0"/>
              </a:defRPr>
            </a:lvl1pPr>
            <a:lvl2pPr>
              <a:defRPr lang="en-US" sz="1800" smtClean="0">
                <a:solidFill>
                  <a:schemeClr val="lt1"/>
                </a:solidFill>
                <a:latin typeface="+mn-lt"/>
                <a:cs typeface="+mn-cs"/>
              </a:defRPr>
            </a:lvl2pPr>
            <a:lvl3pPr>
              <a:defRPr lang="en-US" sz="1800" smtClean="0">
                <a:solidFill>
                  <a:schemeClr val="lt1"/>
                </a:solidFill>
                <a:latin typeface="+mn-lt"/>
                <a:cs typeface="+mn-cs"/>
              </a:defRPr>
            </a:lvl3pPr>
            <a:lvl4pPr>
              <a:defRPr lang="en-US" sz="1800" smtClean="0">
                <a:solidFill>
                  <a:schemeClr val="lt1"/>
                </a:solidFill>
                <a:latin typeface="+mn-lt"/>
                <a:cs typeface="+mn-cs"/>
              </a:defRPr>
            </a:lvl4pPr>
            <a:lvl5pPr>
              <a:defRPr lang="en-GB" sz="1800">
                <a:solidFill>
                  <a:schemeClr val="lt1"/>
                </a:solidFill>
                <a:latin typeface="+mn-lt"/>
                <a:cs typeface="+mn-cs"/>
              </a:defRPr>
            </a:lvl5pPr>
          </a:lstStyle>
          <a:p>
            <a:pPr marL="179384" marR="0" lvl="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pPr>
            <a:r>
              <a:rPr lang="en-US"/>
              <a:t>Click to add quotes or insights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endParaRPr lang="en-GB"/>
          </a:p>
        </p:txBody>
      </p:sp>
      <p:sp>
        <p:nvSpPr>
          <p:cNvPr id="17" name="Block Arc 32">
            <a:extLst>
              <a:ext uri="{FF2B5EF4-FFF2-40B4-BE49-F238E27FC236}">
                <a16:creationId xmlns:a16="http://schemas.microsoft.com/office/drawing/2014/main" id="{7DEA9983-23B5-4882-9341-D1C58CD81674}"/>
              </a:ext>
            </a:extLst>
          </p:cNvPr>
          <p:cNvSpPr>
            <a:spLocks noChangeAspect="1"/>
          </p:cNvSpPr>
          <p:nvPr userDrawn="1"/>
        </p:nvSpPr>
        <p:spPr bwMode="gray">
          <a:xfrm rot="10800000">
            <a:off x="10830428" y="1512801"/>
            <a:ext cx="1201109" cy="1201109"/>
          </a:xfrm>
          <a:prstGeom prst="blockArc">
            <a:avLst>
              <a:gd name="adj1" fmla="val 5680440"/>
              <a:gd name="adj2" fmla="val 10346197"/>
              <a:gd name="adj3" fmla="val 9114"/>
            </a:avLst>
          </a:prstGeom>
          <a:gradFill flip="none" rotWithShape="1">
            <a:gsLst>
              <a:gs pos="20000">
                <a:srgbClr val="004186"/>
              </a:gs>
              <a:gs pos="100000">
                <a:srgbClr val="94C11F">
                  <a:alpha val="70000"/>
                </a:srgbClr>
              </a:gs>
            </a:gsLst>
            <a:lin ang="108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sp>
        <p:nvSpPr>
          <p:cNvPr id="22" name="Block Arc 32">
            <a:extLst>
              <a:ext uri="{FF2B5EF4-FFF2-40B4-BE49-F238E27FC236}">
                <a16:creationId xmlns:a16="http://schemas.microsoft.com/office/drawing/2014/main" id="{E1433F6E-607C-4719-9BC9-36A36D300690}"/>
              </a:ext>
            </a:extLst>
          </p:cNvPr>
          <p:cNvSpPr>
            <a:spLocks noChangeAspect="1"/>
          </p:cNvSpPr>
          <p:nvPr userDrawn="1"/>
        </p:nvSpPr>
        <p:spPr bwMode="gray">
          <a:xfrm rot="10800000">
            <a:off x="6772904" y="1545743"/>
            <a:ext cx="1201109" cy="1201109"/>
          </a:xfrm>
          <a:prstGeom prst="blockArc">
            <a:avLst>
              <a:gd name="adj1" fmla="val 5680440"/>
              <a:gd name="adj2" fmla="val 10346197"/>
              <a:gd name="adj3" fmla="val 9114"/>
            </a:avLst>
          </a:prstGeom>
          <a:gradFill flip="none" rotWithShape="1">
            <a:gsLst>
              <a:gs pos="20000">
                <a:srgbClr val="004186"/>
              </a:gs>
              <a:gs pos="100000">
                <a:srgbClr val="94C11F">
                  <a:alpha val="70000"/>
                </a:srgbClr>
              </a:gs>
            </a:gsLst>
            <a:lin ang="1080000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nvGrpSpPr>
          <p:cNvPr id="15" name="Group 14">
            <a:extLst>
              <a:ext uri="{FF2B5EF4-FFF2-40B4-BE49-F238E27FC236}">
                <a16:creationId xmlns:a16="http://schemas.microsoft.com/office/drawing/2014/main" id="{F8519336-A038-40AA-8222-465D2D5968ED}"/>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A33B4F45-3951-46FA-B267-196F516F9188}"/>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BD7A596F-979D-4F6A-87BA-6B81A489875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062EBA54-64E5-418C-83BE-ED23138865C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58633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 2 sub heading">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21" name="Text Placeholder 26">
            <a:extLst>
              <a:ext uri="{FF2B5EF4-FFF2-40B4-BE49-F238E27FC236}">
                <a16:creationId xmlns:a16="http://schemas.microsoft.com/office/drawing/2014/main" id="{7D5F8FB2-F61C-4268-9519-03D00EA8699A}"/>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5" name="Zástupný symbol pro obsah 2">
            <a:extLst>
              <a:ext uri="{FF2B5EF4-FFF2-40B4-BE49-F238E27FC236}">
                <a16:creationId xmlns:a16="http://schemas.microsoft.com/office/drawing/2014/main" id="{DEEF4A28-C20D-4043-AFC9-E2B5FBCF1B6A}"/>
              </a:ext>
            </a:extLst>
          </p:cNvPr>
          <p:cNvSpPr>
            <a:spLocks noGrp="1"/>
          </p:cNvSpPr>
          <p:nvPr>
            <p:ph idx="14" hasCustomPrompt="1"/>
          </p:nvPr>
        </p:nvSpPr>
        <p:spPr>
          <a:xfrm>
            <a:off x="414000"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tabLst/>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Zástupný symbol pro obsah 2">
            <a:extLst>
              <a:ext uri="{FF2B5EF4-FFF2-40B4-BE49-F238E27FC236}">
                <a16:creationId xmlns:a16="http://schemas.microsoft.com/office/drawing/2014/main" id="{B78A7BEB-F19C-4EA3-91AB-25606C8D987C}"/>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4" name="Group 13">
            <a:extLst>
              <a:ext uri="{FF2B5EF4-FFF2-40B4-BE49-F238E27FC236}">
                <a16:creationId xmlns:a16="http://schemas.microsoft.com/office/drawing/2014/main" id="{23DC2FDA-4956-42F2-9920-6B3A36CA8D04}"/>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250AC894-DBED-469A-86E2-527DD170F43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02FBEE65-E6E6-4E5E-BE37-828E54E4770B}"/>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D340E9DE-3C63-4DBD-9679-01C5BA1F89D2}"/>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85427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Zástupný symbol pro obsah 2">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tabLst/>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4" name="Zástupný symbol pro obsah 2">
            <a:extLst>
              <a:ext uri="{FF2B5EF4-FFF2-40B4-BE49-F238E27FC236}">
                <a16:creationId xmlns:a16="http://schemas.microsoft.com/office/drawing/2014/main" id="{41508FD6-D2F6-42E1-99B4-264C7FEB3C1E}"/>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5" name="Group 14">
            <a:extLst>
              <a:ext uri="{FF2B5EF4-FFF2-40B4-BE49-F238E27FC236}">
                <a16:creationId xmlns:a16="http://schemas.microsoft.com/office/drawing/2014/main" id="{6B9909A0-88D4-4EF5-B758-CF2BA67D26F3}"/>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4628F728-89C6-44F6-AF5C-3C883A067355}"/>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CB5AC168-D706-4AB4-B2B6-3407556E0B64}"/>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1934E032-3320-4435-B076-B6E33E2B70C6}"/>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80576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ext Placeholder 26">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5" name="Text Placeholder 26">
            <a:extLst>
              <a:ext uri="{FF2B5EF4-FFF2-40B4-BE49-F238E27FC236}">
                <a16:creationId xmlns:a16="http://schemas.microsoft.com/office/drawing/2014/main" id="{79A131BC-59D5-4A50-9C93-7864188DFC91}"/>
              </a:ext>
            </a:extLst>
          </p:cNvPr>
          <p:cNvSpPr>
            <a:spLocks noGrp="1"/>
          </p:cNvSpPr>
          <p:nvPr>
            <p:ph idx="22" hasCustomPrompt="1"/>
          </p:nvPr>
        </p:nvSpPr>
        <p:spPr>
          <a:xfrm>
            <a:off x="8225999"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73BF2C05-EFFA-4EA4-8A7A-CB4AEF01CF59}"/>
              </a:ext>
            </a:extLst>
          </p:cNvPr>
          <p:cNvSpPr>
            <a:spLocks noGrp="1"/>
          </p:cNvSpPr>
          <p:nvPr>
            <p:ph idx="23" hasCustomPrompt="1"/>
          </p:nvPr>
        </p:nvSpPr>
        <p:spPr>
          <a:xfrm>
            <a:off x="4320000" y="1728000"/>
            <a:ext cx="3528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4" name="Group 13">
            <a:extLst>
              <a:ext uri="{FF2B5EF4-FFF2-40B4-BE49-F238E27FC236}">
                <a16:creationId xmlns:a16="http://schemas.microsoft.com/office/drawing/2014/main" id="{F36FFEFB-B5C2-49E1-9485-A7FBCA6DE491}"/>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7DF1C92D-62E9-471F-B836-F9A68F9EB80E}"/>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2408FBF4-A0B7-47BD-89AC-4FD43C49789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9BD45859-4E60-4F6F-B977-0F89667C2FCD}"/>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17760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onten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27" name="Text Placeholder 26">
            <a:extLst>
              <a:ext uri="{FF2B5EF4-FFF2-40B4-BE49-F238E27FC236}">
                <a16:creationId xmlns:a16="http://schemas.microsoft.com/office/drawing/2014/main" id="{9114AAD5-28EE-4EFA-A9B3-ACD51A774FEA}"/>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Text Placeholder 5">
            <a:extLst>
              <a:ext uri="{FF2B5EF4-FFF2-40B4-BE49-F238E27FC236}">
                <a16:creationId xmlns:a16="http://schemas.microsoft.com/office/drawing/2014/main" id="{12D523EE-64F1-4C7F-81F6-70A91F4E9CF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5" name="Text Placeholder 26">
            <a:extLst>
              <a:ext uri="{FF2B5EF4-FFF2-40B4-BE49-F238E27FC236}">
                <a16:creationId xmlns:a16="http://schemas.microsoft.com/office/drawing/2014/main" id="{68ABA97D-BAB2-4D34-9734-18700134CD8F}"/>
              </a:ext>
            </a:extLst>
          </p:cNvPr>
          <p:cNvSpPr>
            <a:spLocks noGrp="1"/>
          </p:cNvSpPr>
          <p:nvPr>
            <p:ph idx="23" hasCustomPrompt="1"/>
          </p:nvPr>
        </p:nvSpPr>
        <p:spPr>
          <a:xfrm>
            <a:off x="9092851"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6" name="Text Placeholder 26">
            <a:extLst>
              <a:ext uri="{FF2B5EF4-FFF2-40B4-BE49-F238E27FC236}">
                <a16:creationId xmlns:a16="http://schemas.microsoft.com/office/drawing/2014/main" id="{87068EE1-87FE-475C-B487-77DC99DD95CD}"/>
              </a:ext>
            </a:extLst>
          </p:cNvPr>
          <p:cNvSpPr>
            <a:spLocks noGrp="1"/>
          </p:cNvSpPr>
          <p:nvPr>
            <p:ph idx="24" hasCustomPrompt="1"/>
          </p:nvPr>
        </p:nvSpPr>
        <p:spPr>
          <a:xfrm>
            <a:off x="6199900"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7" name="Text Placeholder 26">
            <a:extLst>
              <a:ext uri="{FF2B5EF4-FFF2-40B4-BE49-F238E27FC236}">
                <a16:creationId xmlns:a16="http://schemas.microsoft.com/office/drawing/2014/main" id="{0DB2020C-11F9-47D4-9CDB-CE1A220C27EC}"/>
              </a:ext>
            </a:extLst>
          </p:cNvPr>
          <p:cNvSpPr>
            <a:spLocks noGrp="1"/>
          </p:cNvSpPr>
          <p:nvPr>
            <p:ph idx="25" hasCustomPrompt="1"/>
          </p:nvPr>
        </p:nvSpPr>
        <p:spPr>
          <a:xfrm>
            <a:off x="3306951"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13" name="Text Placeholder 26">
            <a:extLst>
              <a:ext uri="{FF2B5EF4-FFF2-40B4-BE49-F238E27FC236}">
                <a16:creationId xmlns:a16="http://schemas.microsoft.com/office/drawing/2014/main" id="{907EE000-E511-435F-AB22-E96C43817937}"/>
              </a:ext>
            </a:extLst>
          </p:cNvPr>
          <p:cNvSpPr>
            <a:spLocks noGrp="1"/>
          </p:cNvSpPr>
          <p:nvPr>
            <p:ph idx="14" hasCustomPrompt="1"/>
          </p:nvPr>
        </p:nvSpPr>
        <p:spPr>
          <a:xfrm>
            <a:off x="414000" y="1728000"/>
            <a:ext cx="2664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grpSp>
        <p:nvGrpSpPr>
          <p:cNvPr id="18" name="Group 17">
            <a:extLst>
              <a:ext uri="{FF2B5EF4-FFF2-40B4-BE49-F238E27FC236}">
                <a16:creationId xmlns:a16="http://schemas.microsoft.com/office/drawing/2014/main" id="{8D39E985-99F1-4EFE-9983-A72B190F89EE}"/>
              </a:ext>
            </a:extLst>
          </p:cNvPr>
          <p:cNvGrpSpPr/>
          <p:nvPr userDrawn="1"/>
        </p:nvGrpSpPr>
        <p:grpSpPr>
          <a:xfrm>
            <a:off x="11359566" y="-736895"/>
            <a:ext cx="1662939" cy="1555154"/>
            <a:chOff x="8322199" y="2445784"/>
            <a:chExt cx="1662939" cy="1555154"/>
          </a:xfrm>
        </p:grpSpPr>
        <p:sp>
          <p:nvSpPr>
            <p:cNvPr id="19" name="Freeform: Shape 18">
              <a:extLst>
                <a:ext uri="{FF2B5EF4-FFF2-40B4-BE49-F238E27FC236}">
                  <a16:creationId xmlns:a16="http://schemas.microsoft.com/office/drawing/2014/main" id="{012828B7-5EEC-496C-A5C1-BC1423D557E2}"/>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1" name="Freeform: Shape 20">
              <a:extLst>
                <a:ext uri="{FF2B5EF4-FFF2-40B4-BE49-F238E27FC236}">
                  <a16:creationId xmlns:a16="http://schemas.microsoft.com/office/drawing/2014/main" id="{65D119D6-9EEA-4D9F-8F17-760418287E2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Block Arc 21">
              <a:extLst>
                <a:ext uri="{FF2B5EF4-FFF2-40B4-BE49-F238E27FC236}">
                  <a16:creationId xmlns:a16="http://schemas.microsoft.com/office/drawing/2014/main" id="{256D1A17-F8F2-4186-913E-E67973DF2E9A}"/>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27586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0" y="1728000"/>
            <a:ext cx="11340000" cy="3959999"/>
          </a:xfrm>
        </p:spPr>
        <p:txBody>
          <a:bodyPr/>
          <a:lstStyle/>
          <a:p>
            <a:r>
              <a:rPr lang="en-US"/>
              <a:t>Click icon to add table</a:t>
            </a:r>
            <a:endParaRPr lang="en-GB"/>
          </a:p>
        </p:txBody>
      </p:sp>
      <p:sp>
        <p:nvSpPr>
          <p:cNvPr id="12" name="Text Placeholder 5">
            <a:extLst>
              <a:ext uri="{FF2B5EF4-FFF2-40B4-BE49-F238E27FC236}">
                <a16:creationId xmlns:a16="http://schemas.microsoft.com/office/drawing/2014/main" id="{F57EEA86-A14E-415E-AB9F-665D23ACB8CE}"/>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itle 1">
            <a:extLst>
              <a:ext uri="{FF2B5EF4-FFF2-40B4-BE49-F238E27FC236}">
                <a16:creationId xmlns:a16="http://schemas.microsoft.com/office/drawing/2014/main" id="{17C82704-E048-4899-9B52-83A6AB5B032E}"/>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4" name="Text Placeholder 26">
            <a:extLst>
              <a:ext uri="{FF2B5EF4-FFF2-40B4-BE49-F238E27FC236}">
                <a16:creationId xmlns:a16="http://schemas.microsoft.com/office/drawing/2014/main" id="{40BFDC94-0A12-4A67-B759-288EE8D9ACE7}"/>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grpSp>
        <p:nvGrpSpPr>
          <p:cNvPr id="15" name="Group 14">
            <a:extLst>
              <a:ext uri="{FF2B5EF4-FFF2-40B4-BE49-F238E27FC236}">
                <a16:creationId xmlns:a16="http://schemas.microsoft.com/office/drawing/2014/main" id="{025FEF3C-993C-40F2-8E64-3F9316A2E766}"/>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46D943C5-890C-4CBC-9AEF-F635DE0A2DA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892DC7EE-EDDF-41FC-B8CB-18315CADA1C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D1D2F390-7515-45C0-B900-471202509C66}"/>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14927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able + tex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2" name="Text Placeholder 27">
            <a:extLst>
              <a:ext uri="{FF2B5EF4-FFF2-40B4-BE49-F238E27FC236}">
                <a16:creationId xmlns:a16="http://schemas.microsoft.com/office/drawing/2014/main" id="{1E7E9A9C-70AC-4E36-B56E-4E6122B05B88}"/>
              </a:ext>
            </a:extLst>
          </p:cNvPr>
          <p:cNvSpPr>
            <a:spLocks noGrp="1"/>
          </p:cNvSpPr>
          <p:nvPr>
            <p:ph idx="15" hasCustomPrompt="1"/>
          </p:nvPr>
        </p:nvSpPr>
        <p:spPr>
          <a:xfrm>
            <a:off x="6450784" y="1728000"/>
            <a:ext cx="5310000" cy="3960000"/>
          </a:xfrm>
        </p:spPr>
        <p:txBody>
          <a:bodyPr>
            <a:normAutofit/>
          </a:bodyPr>
          <a:lstStyle>
            <a:lvl1pPr marL="179384" indent="-179384">
              <a:buFont typeface="Arial" panose="020B0604020202020204" pitchFamily="34" charset="0"/>
              <a:buChar char="•"/>
              <a:defRPr sz="1800">
                <a:solidFill>
                  <a:schemeClr val="bg2"/>
                </a:solidFill>
                <a:latin typeface="+mn-lt"/>
              </a:defRPr>
            </a:lvl1pPr>
            <a:lvl2pPr marL="357179" indent="-177796">
              <a:buFont typeface="Arial" panose="020B0604020202020204" pitchFamily="34" charset="0"/>
              <a:buChar char="•"/>
              <a:defRPr sz="1600">
                <a:solidFill>
                  <a:schemeClr val="bg2"/>
                </a:solidFill>
                <a:latin typeface="+mn-lt"/>
              </a:defRPr>
            </a:lvl2pPr>
            <a:lvl3pPr marL="536561" indent="-179384">
              <a:buFont typeface="Arial" panose="020B0604020202020204" pitchFamily="34" charset="0"/>
              <a:buChar char="•"/>
              <a:tabLst/>
              <a:defRPr lang="cs-CZ" sz="1600" kern="1200" dirty="0" smtClean="0">
                <a:solidFill>
                  <a:schemeClr val="bg2"/>
                </a:solidFill>
                <a:latin typeface="+mn-lt"/>
                <a:ea typeface="+mn-ea"/>
                <a:cs typeface="+mn-cs"/>
              </a:defRPr>
            </a:lvl3pPr>
            <a:lvl4pPr marL="715945" indent="-179384">
              <a:buFont typeface="Arial" panose="020B0604020202020204" pitchFamily="34" charset="0"/>
              <a:buChar char="•"/>
              <a:defRPr lang="cs-CZ" sz="1600" kern="1200" dirty="0" smtClean="0">
                <a:solidFill>
                  <a:schemeClr val="bg2"/>
                </a:solidFill>
                <a:latin typeface="+mn-lt"/>
                <a:ea typeface="+mn-ea"/>
                <a:cs typeface="+mn-cs"/>
              </a:defRPr>
            </a:lvl4pPr>
            <a:lvl5pPr marL="893740" indent="-177796">
              <a:buFont typeface="Arial" panose="020B0604020202020204" pitchFamily="34" charset="0"/>
              <a:buChar char="•"/>
              <a:defRPr lang="cs-CZ" sz="1600" kern="1200" dirty="0">
                <a:solidFill>
                  <a:schemeClr val="bg2"/>
                </a:solidFill>
                <a:latin typeface="+mn-lt"/>
                <a:ea typeface="+mn-ea"/>
                <a:cs typeface="+mn-cs"/>
              </a:defRPr>
            </a:lvl5pPr>
          </a:lstStyle>
          <a:p>
            <a:pPr lvl="0"/>
            <a:r>
              <a:rPr lang="en-GB"/>
              <a:t>Click to insert text</a:t>
            </a:r>
            <a:endParaRPr lang="cs-CZ"/>
          </a:p>
          <a:p>
            <a:pPr lvl="1"/>
            <a:r>
              <a:rPr lang="en-GB"/>
              <a:t>Second level</a:t>
            </a:r>
          </a:p>
          <a:p>
            <a:pPr lvl="2"/>
            <a:r>
              <a:rPr lang="en-GB"/>
              <a:t>Third level</a:t>
            </a:r>
          </a:p>
          <a:p>
            <a:pPr lvl="3"/>
            <a:r>
              <a:rPr lang="en-GB"/>
              <a:t>Fourth Level</a:t>
            </a:r>
          </a:p>
          <a:p>
            <a:pPr lvl="4"/>
            <a:r>
              <a:rPr lang="en-GB"/>
              <a:t>Fifth Level</a:t>
            </a:r>
            <a:endParaRPr lang="cs-CZ"/>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14" name="Text Placeholder 5">
            <a:extLst>
              <a:ext uri="{FF2B5EF4-FFF2-40B4-BE49-F238E27FC236}">
                <a16:creationId xmlns:a16="http://schemas.microsoft.com/office/drawing/2014/main" id="{24D34E78-6A48-4559-B7E0-3A0BFB7F240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5" name="Group 14">
            <a:extLst>
              <a:ext uri="{FF2B5EF4-FFF2-40B4-BE49-F238E27FC236}">
                <a16:creationId xmlns:a16="http://schemas.microsoft.com/office/drawing/2014/main" id="{C7DA17B9-8516-4399-AC18-E44C75B9776E}"/>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9A1AFA31-65F9-407D-9788-6D962C4B39E3}"/>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C808EE5B-ADF4-44AF-A9AD-8D78F0539714}"/>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69B0DED9-334A-4B3B-B123-FF9C1CCDC60A}"/>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23963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 chart">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728000"/>
            <a:ext cx="5310001" cy="3960014"/>
          </a:xfrm>
        </p:spPr>
        <p:txBody>
          <a:bodyPr/>
          <a:lstStyle/>
          <a:p>
            <a:r>
              <a:rPr lang="en-US"/>
              <a:t>Click icon to add chart</a:t>
            </a:r>
            <a:endParaRPr lang="en-GB"/>
          </a:p>
        </p:txBody>
      </p:sp>
      <p:sp>
        <p:nvSpPr>
          <p:cNvPr id="14" name="Text Placeholder 5">
            <a:extLst>
              <a:ext uri="{FF2B5EF4-FFF2-40B4-BE49-F238E27FC236}">
                <a16:creationId xmlns:a16="http://schemas.microsoft.com/office/drawing/2014/main" id="{4ECB2A6E-3948-4308-8B9B-4AD115F0331E}"/>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5" name="Group 14">
            <a:extLst>
              <a:ext uri="{FF2B5EF4-FFF2-40B4-BE49-F238E27FC236}">
                <a16:creationId xmlns:a16="http://schemas.microsoft.com/office/drawing/2014/main" id="{953B9C8C-2206-4D6F-ABB3-696BF9AD4D92}"/>
              </a:ext>
            </a:extLst>
          </p:cNvPr>
          <p:cNvGrpSpPr/>
          <p:nvPr userDrawn="1"/>
        </p:nvGrpSpPr>
        <p:grpSpPr>
          <a:xfrm>
            <a:off x="11359566" y="-736895"/>
            <a:ext cx="1662939" cy="1555154"/>
            <a:chOff x="8322199" y="2445784"/>
            <a:chExt cx="1662939" cy="1555154"/>
          </a:xfrm>
        </p:grpSpPr>
        <p:sp>
          <p:nvSpPr>
            <p:cNvPr id="16" name="Freeform: Shape 15">
              <a:extLst>
                <a:ext uri="{FF2B5EF4-FFF2-40B4-BE49-F238E27FC236}">
                  <a16:creationId xmlns:a16="http://schemas.microsoft.com/office/drawing/2014/main" id="{6E313522-41B6-4C9E-A355-2A48581ED2D7}"/>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Freeform: Shape 16">
              <a:extLst>
                <a:ext uri="{FF2B5EF4-FFF2-40B4-BE49-F238E27FC236}">
                  <a16:creationId xmlns:a16="http://schemas.microsoft.com/office/drawing/2014/main" id="{E1C3B38B-449E-4BC6-82F7-B20AB6B0B8D9}"/>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Block Arc 17">
              <a:extLst>
                <a:ext uri="{FF2B5EF4-FFF2-40B4-BE49-F238E27FC236}">
                  <a16:creationId xmlns:a16="http://schemas.microsoft.com/office/drawing/2014/main" id="{0D7CEE12-8B0E-49CF-92CD-FDCC3068DEC9}"/>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292988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 5 item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949299A-8C1F-4198-B968-DAD27636FE9F}"/>
              </a:ext>
            </a:extLst>
          </p:cNvPr>
          <p:cNvSpPr/>
          <p:nvPr/>
        </p:nvSpPr>
        <p:spPr bwMode="gray">
          <a:xfrm>
            <a:off x="3251317" y="-1586492"/>
            <a:ext cx="10030984" cy="10030984"/>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9" name="Freeform: Shape 78">
            <a:extLst>
              <a:ext uri="{FF2B5EF4-FFF2-40B4-BE49-F238E27FC236}">
                <a16:creationId xmlns:a16="http://schemas.microsoft.com/office/drawing/2014/main" id="{EB64305D-F9F9-4767-AF25-918BFB0589D2}"/>
              </a:ext>
            </a:extLst>
          </p:cNvPr>
          <p:cNvSpPr/>
          <p:nvPr/>
        </p:nvSpPr>
        <p:spPr bwMode="gray">
          <a:xfrm rot="5400000">
            <a:off x="1083442" y="2430715"/>
            <a:ext cx="6869014" cy="2007587"/>
          </a:xfrm>
          <a:custGeom>
            <a:avLst/>
            <a:gdLst>
              <a:gd name="connsiteX0" fmla="*/ 0 w 6869014"/>
              <a:gd name="connsiteY0" fmla="*/ 543653 h 2007586"/>
              <a:gd name="connsiteX1" fmla="*/ 0 w 6869014"/>
              <a:gd name="connsiteY1" fmla="*/ 20184 h 2007586"/>
              <a:gd name="connsiteX2" fmla="*/ 47013 w 6869014"/>
              <a:gd name="connsiteY2" fmla="*/ 79371 h 2007586"/>
              <a:gd name="connsiteX3" fmla="*/ 4899045 w 6869014"/>
              <a:gd name="connsiteY3" fmla="*/ 1407515 h 2007586"/>
              <a:gd name="connsiteX4" fmla="*/ 6695174 w 6869014"/>
              <a:gd name="connsiteY4" fmla="*/ 212012 h 2007586"/>
              <a:gd name="connsiteX5" fmla="*/ 6869014 w 6869014"/>
              <a:gd name="connsiteY5" fmla="*/ 0 h 2007586"/>
              <a:gd name="connsiteX6" fmla="*/ 6869014 w 6869014"/>
              <a:gd name="connsiteY6" fmla="*/ 531855 h 2007586"/>
              <a:gd name="connsiteX7" fmla="*/ 6794097 w 6869014"/>
              <a:gd name="connsiteY7" fmla="*/ 610818 h 2007586"/>
              <a:gd name="connsiteX8" fmla="*/ 5014604 w 6869014"/>
              <a:gd name="connsiteY8" fmla="*/ 1733945 h 2007586"/>
              <a:gd name="connsiteX9" fmla="*/ 93627 w 6869014"/>
              <a:gd name="connsiteY9" fmla="*/ 640363 h 200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9014" h="2007586">
                <a:moveTo>
                  <a:pt x="0" y="543653"/>
                </a:moveTo>
                <a:lnTo>
                  <a:pt x="0" y="20184"/>
                </a:lnTo>
                <a:lnTo>
                  <a:pt x="47013" y="79371"/>
                </a:lnTo>
                <a:cubicBezTo>
                  <a:pt x="1194120" y="1452668"/>
                  <a:pt x="3115015" y="2039075"/>
                  <a:pt x="4899045" y="1407515"/>
                </a:cubicBezTo>
                <a:cubicBezTo>
                  <a:pt x="5612657" y="1154891"/>
                  <a:pt x="6220681" y="737019"/>
                  <a:pt x="6695174" y="212012"/>
                </a:cubicBezTo>
                <a:lnTo>
                  <a:pt x="6869014" y="0"/>
                </a:lnTo>
                <a:lnTo>
                  <a:pt x="6869014" y="531855"/>
                </a:lnTo>
                <a:lnTo>
                  <a:pt x="6794097" y="610818"/>
                </a:lnTo>
                <a:cubicBezTo>
                  <a:pt x="6307830" y="1099104"/>
                  <a:pt x="5707341" y="1488711"/>
                  <a:pt x="5014604" y="1733945"/>
                </a:cubicBezTo>
                <a:cubicBezTo>
                  <a:pt x="3244275" y="2360655"/>
                  <a:pt x="1348996" y="1875440"/>
                  <a:pt x="93627" y="640363"/>
                </a:cubicBezTo>
                <a:close/>
              </a:path>
            </a:pathLst>
          </a:cu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47" name="Freeform: Shape 46">
            <a:extLst>
              <a:ext uri="{FF2B5EF4-FFF2-40B4-BE49-F238E27FC236}">
                <a16:creationId xmlns:a16="http://schemas.microsoft.com/office/drawing/2014/main" id="{910CBBB7-5E2A-4DF9-91EF-27D018DA9650}"/>
              </a:ext>
            </a:extLst>
          </p:cNvPr>
          <p:cNvSpPr/>
          <p:nvPr userDrawn="1"/>
        </p:nvSpPr>
        <p:spPr bwMode="gray">
          <a:xfrm>
            <a:off x="4027638" y="0"/>
            <a:ext cx="8260255" cy="6858000"/>
          </a:xfrm>
          <a:custGeom>
            <a:avLst/>
            <a:gdLst>
              <a:gd name="connsiteX0" fmla="*/ 1753753 w 8180405"/>
              <a:gd name="connsiteY0" fmla="*/ 0 h 6858000"/>
              <a:gd name="connsiteX1" fmla="*/ 6730535 w 8180405"/>
              <a:gd name="connsiteY1" fmla="*/ 0 h 6858000"/>
              <a:gd name="connsiteX2" fmla="*/ 8164363 w 8180405"/>
              <a:gd name="connsiteY2" fmla="*/ 0 h 6858000"/>
              <a:gd name="connsiteX3" fmla="*/ 8164363 w 8180405"/>
              <a:gd name="connsiteY3" fmla="*/ 1827502 h 6858000"/>
              <a:gd name="connsiteX4" fmla="*/ 8180405 w 8180405"/>
              <a:gd name="connsiteY4" fmla="*/ 1868188 h 6858000"/>
              <a:gd name="connsiteX5" fmla="*/ 8180405 w 8180405"/>
              <a:gd name="connsiteY5" fmla="*/ 4989812 h 6858000"/>
              <a:gd name="connsiteX6" fmla="*/ 8164363 w 8180405"/>
              <a:gd name="connsiteY6" fmla="*/ 5030498 h 6858000"/>
              <a:gd name="connsiteX7" fmla="*/ 8164363 w 8180405"/>
              <a:gd name="connsiteY7" fmla="*/ 6858000 h 6858000"/>
              <a:gd name="connsiteX8" fmla="*/ 7498614 w 8180405"/>
              <a:gd name="connsiteY8" fmla="*/ 6858000 h 6858000"/>
              <a:gd name="connsiteX9" fmla="*/ 6730535 w 8180405"/>
              <a:gd name="connsiteY9" fmla="*/ 6858000 h 6858000"/>
              <a:gd name="connsiteX10" fmla="*/ 1753753 w 8180405"/>
              <a:gd name="connsiteY10" fmla="*/ 6858000 h 6858000"/>
              <a:gd name="connsiteX11" fmla="*/ 1542665 w 8180405"/>
              <a:gd name="connsiteY11" fmla="*/ 6700151 h 6858000"/>
              <a:gd name="connsiteX12" fmla="*/ 0 w 8180405"/>
              <a:gd name="connsiteY12" fmla="*/ 3429000 h 6858000"/>
              <a:gd name="connsiteX13" fmla="*/ 1542665 w 8180405"/>
              <a:gd name="connsiteY13" fmla="*/ 1578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80405" h="6858000">
                <a:moveTo>
                  <a:pt x="1753753" y="0"/>
                </a:moveTo>
                <a:lnTo>
                  <a:pt x="6730535" y="0"/>
                </a:lnTo>
                <a:lnTo>
                  <a:pt x="8164363" y="0"/>
                </a:lnTo>
                <a:lnTo>
                  <a:pt x="8164363" y="1827502"/>
                </a:lnTo>
                <a:lnTo>
                  <a:pt x="8180405" y="1868188"/>
                </a:lnTo>
                <a:lnTo>
                  <a:pt x="8180405" y="4989812"/>
                </a:lnTo>
                <a:lnTo>
                  <a:pt x="8164363" y="5030498"/>
                </a:lnTo>
                <a:lnTo>
                  <a:pt x="8164363" y="6858000"/>
                </a:lnTo>
                <a:lnTo>
                  <a:pt x="7498614" y="6858000"/>
                </a:lnTo>
                <a:lnTo>
                  <a:pt x="6730535" y="6858000"/>
                </a:lnTo>
                <a:lnTo>
                  <a:pt x="1753753" y="6858000"/>
                </a:lnTo>
                <a:lnTo>
                  <a:pt x="1542665" y="6700151"/>
                </a:lnTo>
                <a:cubicBezTo>
                  <a:pt x="600521" y="5922625"/>
                  <a:pt x="0" y="4745942"/>
                  <a:pt x="0" y="3429000"/>
                </a:cubicBezTo>
                <a:cubicBezTo>
                  <a:pt x="0" y="2112058"/>
                  <a:pt x="600521" y="935375"/>
                  <a:pt x="1542665" y="157849"/>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 name="Title 1"/>
          <p:cNvSpPr>
            <a:spLocks noGrp="1"/>
          </p:cNvSpPr>
          <p:nvPr>
            <p:ph type="ctrTitle" hasCustomPrompt="1"/>
          </p:nvPr>
        </p:nvSpPr>
        <p:spPr bwMode="gray">
          <a:xfrm>
            <a:off x="5207826" y="2925560"/>
            <a:ext cx="4940121" cy="533670"/>
          </a:xfrm>
          <a:prstGeom prst="rect">
            <a:avLst/>
          </a:prstGeom>
        </p:spPr>
        <p:txBody>
          <a:bodyPr wrap="square" tIns="0" anchor="ctr" anchorCtr="0">
            <a:normAutofit/>
          </a:bodyPr>
          <a:lstStyle>
            <a:lvl1pPr algn="l">
              <a:defRPr sz="1800" b="0" cap="none" baseline="0">
                <a:solidFill>
                  <a:schemeClr val="bg2"/>
                </a:solidFill>
              </a:defRPr>
            </a:lvl1pPr>
          </a:lstStyle>
          <a:p>
            <a:r>
              <a:rPr lang="en-US"/>
              <a:t>Click to add agenda item</a:t>
            </a:r>
          </a:p>
        </p:txBody>
      </p:sp>
      <p:sp>
        <p:nvSpPr>
          <p:cNvPr id="7" name="Text Placeholder 6">
            <a:extLst>
              <a:ext uri="{FF2B5EF4-FFF2-40B4-BE49-F238E27FC236}">
                <a16:creationId xmlns:a16="http://schemas.microsoft.com/office/drawing/2014/main" id="{AD7A03AA-789F-49AE-9E0B-2D8E405A4E00}"/>
              </a:ext>
            </a:extLst>
          </p:cNvPr>
          <p:cNvSpPr>
            <a:spLocks noGrp="1"/>
          </p:cNvSpPr>
          <p:nvPr>
            <p:ph type="body" sz="quarter" idx="10" hasCustomPrompt="1"/>
          </p:nvPr>
        </p:nvSpPr>
        <p:spPr>
          <a:xfrm>
            <a:off x="5462845" y="4086351"/>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23" name="Text Placeholder 22">
            <a:extLst>
              <a:ext uri="{FF2B5EF4-FFF2-40B4-BE49-F238E27FC236}">
                <a16:creationId xmlns:a16="http://schemas.microsoft.com/office/drawing/2014/main" id="{770EE360-F574-4621-BC5E-FA0E9E943108}"/>
              </a:ext>
            </a:extLst>
          </p:cNvPr>
          <p:cNvSpPr>
            <a:spLocks noGrp="1"/>
          </p:cNvSpPr>
          <p:nvPr>
            <p:ph type="body" sz="quarter" idx="11" hasCustomPrompt="1"/>
          </p:nvPr>
        </p:nvSpPr>
        <p:spPr>
          <a:xfrm>
            <a:off x="5836677" y="5238659"/>
            <a:ext cx="5016123" cy="533670"/>
          </a:xfrm>
          <a:prstGeom prst="rect">
            <a:avLst/>
          </a:prstGeom>
        </p:spPr>
        <p:txBody>
          <a:bodyPr anchor="ctr" anchorCtr="0">
            <a:normAutofit/>
          </a:bodyPr>
          <a:lstStyle>
            <a:lvl1pPr marL="0" indent="0" algn="l">
              <a:buNone/>
              <a:defRPr sz="1800">
                <a:solidFill>
                  <a:schemeClr val="bg2"/>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marL="718665" indent="0">
              <a:buNone/>
              <a:defRPr sz="1600">
                <a:solidFill>
                  <a:schemeClr val="bg1"/>
                </a:solidFill>
              </a:defRPr>
            </a:lvl5pPr>
          </a:lstStyle>
          <a:p>
            <a:pPr lvl="0"/>
            <a:r>
              <a:rPr lang="en-US"/>
              <a:t>Click to add agenda item</a:t>
            </a:r>
            <a:endParaRPr lang="en-GB"/>
          </a:p>
        </p:txBody>
      </p:sp>
      <p:sp>
        <p:nvSpPr>
          <p:cNvPr id="35" name="Text Placeholder 6">
            <a:extLst>
              <a:ext uri="{FF2B5EF4-FFF2-40B4-BE49-F238E27FC236}">
                <a16:creationId xmlns:a16="http://schemas.microsoft.com/office/drawing/2014/main" id="{24664E96-562D-4DDF-B71B-7D5F64EEA067}"/>
              </a:ext>
            </a:extLst>
          </p:cNvPr>
          <p:cNvSpPr>
            <a:spLocks noGrp="1"/>
          </p:cNvSpPr>
          <p:nvPr userDrawn="1">
            <p:ph type="body" sz="quarter" idx="12" hasCustomPrompt="1"/>
          </p:nvPr>
        </p:nvSpPr>
        <p:spPr>
          <a:xfrm>
            <a:off x="5462845" y="1826745"/>
            <a:ext cx="4940121" cy="533670"/>
          </a:xfrm>
          <a:prstGeom prst="rect">
            <a:avLst/>
          </a:prstGeom>
        </p:spPr>
        <p:txBody>
          <a:bodyPr anchor="ctr" anchorCtr="0">
            <a:normAutofit/>
          </a:bodyPr>
          <a:lstStyle>
            <a:lvl1pPr marL="0" indent="0" algn="l">
              <a:buNone/>
              <a:defRPr sz="18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endParaRPr lang="en-GB"/>
          </a:p>
        </p:txBody>
      </p:sp>
      <p:sp>
        <p:nvSpPr>
          <p:cNvPr id="5" name="Text Placeholder 4">
            <a:extLst>
              <a:ext uri="{FF2B5EF4-FFF2-40B4-BE49-F238E27FC236}">
                <a16:creationId xmlns:a16="http://schemas.microsoft.com/office/drawing/2014/main" id="{27433BAD-F0E9-4E94-B8D7-E8537FDF03C9}"/>
              </a:ext>
            </a:extLst>
          </p:cNvPr>
          <p:cNvSpPr>
            <a:spLocks noGrp="1"/>
          </p:cNvSpPr>
          <p:nvPr userDrawn="1">
            <p:ph type="body" sz="quarter" idx="14" hasCustomPrompt="1"/>
          </p:nvPr>
        </p:nvSpPr>
        <p:spPr>
          <a:xfrm>
            <a:off x="5836677" y="760478"/>
            <a:ext cx="5016123" cy="541880"/>
          </a:xfrm>
          <a:prstGeom prst="rect">
            <a:avLst/>
          </a:prstGeom>
        </p:spPr>
        <p:txBody>
          <a:bodyPr anchor="ctr" anchorCtr="0">
            <a:normAutofit/>
          </a:bodyPr>
          <a:lstStyle>
            <a:lvl1pPr marL="0" indent="0" algn="l">
              <a:buNone/>
              <a:defRPr sz="18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add agenda item</a:t>
            </a:r>
            <a:endParaRPr lang="en-GB"/>
          </a:p>
        </p:txBody>
      </p:sp>
      <p:grpSp>
        <p:nvGrpSpPr>
          <p:cNvPr id="55" name="Group 54">
            <a:extLst>
              <a:ext uri="{FF2B5EF4-FFF2-40B4-BE49-F238E27FC236}">
                <a16:creationId xmlns:a16="http://schemas.microsoft.com/office/drawing/2014/main" id="{2555D68F-F49F-4E49-9D51-FC43FE0C8327}"/>
              </a:ext>
            </a:extLst>
          </p:cNvPr>
          <p:cNvGrpSpPr/>
          <p:nvPr userDrawn="1"/>
        </p:nvGrpSpPr>
        <p:grpSpPr>
          <a:xfrm>
            <a:off x="4648731" y="2983234"/>
            <a:ext cx="418323" cy="418322"/>
            <a:chOff x="4929980" y="-2105343"/>
            <a:chExt cx="8518537" cy="8518537"/>
          </a:xfrm>
        </p:grpSpPr>
        <p:sp>
          <p:nvSpPr>
            <p:cNvPr id="56" name="Oval 55">
              <a:extLst>
                <a:ext uri="{FF2B5EF4-FFF2-40B4-BE49-F238E27FC236}">
                  <a16:creationId xmlns:a16="http://schemas.microsoft.com/office/drawing/2014/main" id="{3EED383A-984B-48CE-8655-C4D310BDF321}"/>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E566AF1C-B5D2-40B4-BB43-DCD0B117B1B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58" name="Block Arc 57">
              <a:extLst>
                <a:ext uri="{FF2B5EF4-FFF2-40B4-BE49-F238E27FC236}">
                  <a16:creationId xmlns:a16="http://schemas.microsoft.com/office/drawing/2014/main" id="{51D6C9E8-AEBC-4B93-8690-6198A3A733A1}"/>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59" name="Group 58">
            <a:extLst>
              <a:ext uri="{FF2B5EF4-FFF2-40B4-BE49-F238E27FC236}">
                <a16:creationId xmlns:a16="http://schemas.microsoft.com/office/drawing/2014/main" id="{B3C3E143-612B-42B4-90B9-33DAE1D01045}"/>
              </a:ext>
            </a:extLst>
          </p:cNvPr>
          <p:cNvGrpSpPr/>
          <p:nvPr userDrawn="1"/>
        </p:nvGrpSpPr>
        <p:grpSpPr>
          <a:xfrm>
            <a:off x="4857892" y="4141500"/>
            <a:ext cx="418323" cy="418322"/>
            <a:chOff x="4929980" y="-2105343"/>
            <a:chExt cx="8518537" cy="8518537"/>
          </a:xfrm>
        </p:grpSpPr>
        <p:sp>
          <p:nvSpPr>
            <p:cNvPr id="60" name="Oval 59">
              <a:extLst>
                <a:ext uri="{FF2B5EF4-FFF2-40B4-BE49-F238E27FC236}">
                  <a16:creationId xmlns:a16="http://schemas.microsoft.com/office/drawing/2014/main" id="{8AE13DC0-2DD3-45BE-AF36-CFA02795183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1" name="Oval 60">
              <a:extLst>
                <a:ext uri="{FF2B5EF4-FFF2-40B4-BE49-F238E27FC236}">
                  <a16:creationId xmlns:a16="http://schemas.microsoft.com/office/drawing/2014/main" id="{53D825B3-4E7B-4204-8A3F-917B2F13083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2" name="Block Arc 61">
              <a:extLst>
                <a:ext uri="{FF2B5EF4-FFF2-40B4-BE49-F238E27FC236}">
                  <a16:creationId xmlns:a16="http://schemas.microsoft.com/office/drawing/2014/main" id="{9B1FD6A0-D774-45A3-A50B-BDDB6E09B865}"/>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3" name="Group 62">
            <a:extLst>
              <a:ext uri="{FF2B5EF4-FFF2-40B4-BE49-F238E27FC236}">
                <a16:creationId xmlns:a16="http://schemas.microsoft.com/office/drawing/2014/main" id="{4915F459-F6EC-4734-9FD2-343C8143F50C}"/>
              </a:ext>
            </a:extLst>
          </p:cNvPr>
          <p:cNvGrpSpPr/>
          <p:nvPr userDrawn="1"/>
        </p:nvGrpSpPr>
        <p:grpSpPr>
          <a:xfrm>
            <a:off x="5268357" y="5306581"/>
            <a:ext cx="418323" cy="418322"/>
            <a:chOff x="4929980" y="-2105343"/>
            <a:chExt cx="8518537" cy="8518537"/>
          </a:xfrm>
        </p:grpSpPr>
        <p:sp>
          <p:nvSpPr>
            <p:cNvPr id="64" name="Oval 63">
              <a:extLst>
                <a:ext uri="{FF2B5EF4-FFF2-40B4-BE49-F238E27FC236}">
                  <a16:creationId xmlns:a16="http://schemas.microsoft.com/office/drawing/2014/main" id="{729445A4-F0CD-43BE-9363-4702EA91065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5" name="Oval 64">
              <a:extLst>
                <a:ext uri="{FF2B5EF4-FFF2-40B4-BE49-F238E27FC236}">
                  <a16:creationId xmlns:a16="http://schemas.microsoft.com/office/drawing/2014/main" id="{C3A0F510-69A3-4B12-B679-117A7EAB231B}"/>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6" name="Block Arc 65">
              <a:extLst>
                <a:ext uri="{FF2B5EF4-FFF2-40B4-BE49-F238E27FC236}">
                  <a16:creationId xmlns:a16="http://schemas.microsoft.com/office/drawing/2014/main" id="{90FDE283-9866-455F-9C6B-C2700C44EE58}"/>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67" name="Group 66">
            <a:extLst>
              <a:ext uri="{FF2B5EF4-FFF2-40B4-BE49-F238E27FC236}">
                <a16:creationId xmlns:a16="http://schemas.microsoft.com/office/drawing/2014/main" id="{36A1B938-CB3E-43D4-A9EC-D410E72E5662}"/>
              </a:ext>
            </a:extLst>
          </p:cNvPr>
          <p:cNvGrpSpPr/>
          <p:nvPr userDrawn="1"/>
        </p:nvGrpSpPr>
        <p:grpSpPr>
          <a:xfrm>
            <a:off x="4855907" y="1916433"/>
            <a:ext cx="418323" cy="418322"/>
            <a:chOff x="4929980" y="-2105343"/>
            <a:chExt cx="8518537" cy="8518537"/>
          </a:xfrm>
        </p:grpSpPr>
        <p:sp>
          <p:nvSpPr>
            <p:cNvPr id="68" name="Oval 67">
              <a:extLst>
                <a:ext uri="{FF2B5EF4-FFF2-40B4-BE49-F238E27FC236}">
                  <a16:creationId xmlns:a16="http://schemas.microsoft.com/office/drawing/2014/main" id="{E48BC9D7-4675-44FF-B34C-4971985E35A0}"/>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69" name="Oval 68">
              <a:extLst>
                <a:ext uri="{FF2B5EF4-FFF2-40B4-BE49-F238E27FC236}">
                  <a16:creationId xmlns:a16="http://schemas.microsoft.com/office/drawing/2014/main" id="{DB7C01F1-DFA4-4BEC-8690-FEF1CDBFA413}"/>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0" name="Block Arc 69">
              <a:extLst>
                <a:ext uri="{FF2B5EF4-FFF2-40B4-BE49-F238E27FC236}">
                  <a16:creationId xmlns:a16="http://schemas.microsoft.com/office/drawing/2014/main" id="{248BCC6D-22D0-4168-8AAD-2E6F808F2BBC}"/>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570C0EF6-74E1-4438-A6BE-00DB6826694F}"/>
              </a:ext>
            </a:extLst>
          </p:cNvPr>
          <p:cNvGrpSpPr/>
          <p:nvPr userDrawn="1"/>
        </p:nvGrpSpPr>
        <p:grpSpPr>
          <a:xfrm>
            <a:off x="5266372" y="813026"/>
            <a:ext cx="418323" cy="418322"/>
            <a:chOff x="4929980" y="-2105343"/>
            <a:chExt cx="8518537" cy="8518537"/>
          </a:xfrm>
        </p:grpSpPr>
        <p:sp>
          <p:nvSpPr>
            <p:cNvPr id="72" name="Oval 71">
              <a:extLst>
                <a:ext uri="{FF2B5EF4-FFF2-40B4-BE49-F238E27FC236}">
                  <a16:creationId xmlns:a16="http://schemas.microsoft.com/office/drawing/2014/main" id="{B56756E9-2583-4EB9-AADC-7D48839EDE9B}"/>
                </a:ext>
              </a:extLst>
            </p:cNvPr>
            <p:cNvSpPr/>
            <p:nvPr/>
          </p:nvSpPr>
          <p:spPr bwMode="gray">
            <a:xfrm>
              <a:off x="5589248" y="-1446075"/>
              <a:ext cx="7200000" cy="7200000"/>
            </a:xfrm>
            <a:prstGeom prst="ellipse">
              <a:avLst/>
            </a:prstGeom>
            <a:gradFill flip="none" rotWithShape="1">
              <a:gsLst>
                <a:gs pos="13000">
                  <a:srgbClr val="004186">
                    <a:alpha val="70000"/>
                  </a:srgbClr>
                </a:gs>
                <a:gs pos="100000">
                  <a:srgbClr val="A2AD00"/>
                </a:gs>
              </a:gsLst>
              <a:lin ang="189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3" name="Oval 72">
              <a:extLst>
                <a:ext uri="{FF2B5EF4-FFF2-40B4-BE49-F238E27FC236}">
                  <a16:creationId xmlns:a16="http://schemas.microsoft.com/office/drawing/2014/main" id="{A5C86E8E-8DFB-40B2-8302-804F47F81F8A}"/>
                </a:ext>
              </a:extLst>
            </p:cNvPr>
            <p:cNvSpPr/>
            <p:nvPr/>
          </p:nvSpPr>
          <p:spPr bwMode="gray">
            <a:xfrm>
              <a:off x="4929980" y="-2105343"/>
              <a:ext cx="8518537" cy="8518537"/>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74" name="Block Arc 73">
              <a:extLst>
                <a:ext uri="{FF2B5EF4-FFF2-40B4-BE49-F238E27FC236}">
                  <a16:creationId xmlns:a16="http://schemas.microsoft.com/office/drawing/2014/main" id="{CFCBAE12-6E6C-45F4-97F3-51074B4DC96E}"/>
                </a:ext>
              </a:extLst>
            </p:cNvPr>
            <p:cNvSpPr/>
            <p:nvPr/>
          </p:nvSpPr>
          <p:spPr bwMode="gray">
            <a:xfrm rot="5400000">
              <a:off x="5154264" y="-1881059"/>
              <a:ext cx="8069969" cy="8069969"/>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6652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 picture 1">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5367487" cy="3959999"/>
          </a:xfrm>
        </p:spPr>
        <p:txBody>
          <a:bodyPr/>
          <a:lstStyle/>
          <a:p>
            <a:r>
              <a:rPr lang="en-US"/>
              <a:t>Click icon to add table</a:t>
            </a:r>
            <a:endParaRPr lang="en-GB"/>
          </a:p>
        </p:txBody>
      </p:sp>
      <p:sp>
        <p:nvSpPr>
          <p:cNvPr id="15" name="Picture Placeholder 14">
            <a:extLst>
              <a:ext uri="{FF2B5EF4-FFF2-40B4-BE49-F238E27FC236}">
                <a16:creationId xmlns:a16="http://schemas.microsoft.com/office/drawing/2014/main" id="{6C10D87C-E9FA-4A9F-9C65-78B6248790D9}"/>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grpSp>
        <p:nvGrpSpPr>
          <p:cNvPr id="2" name="Group 1">
            <a:extLst>
              <a:ext uri="{FF2B5EF4-FFF2-40B4-BE49-F238E27FC236}">
                <a16:creationId xmlns:a16="http://schemas.microsoft.com/office/drawing/2014/main" id="{B49416B6-37E5-4D1A-8B1E-BA241EC3904F}"/>
              </a:ext>
            </a:extLst>
          </p:cNvPr>
          <p:cNvGrpSpPr/>
          <p:nvPr userDrawn="1"/>
        </p:nvGrpSpPr>
        <p:grpSpPr>
          <a:xfrm>
            <a:off x="7394552" y="388888"/>
            <a:ext cx="4829533" cy="5652000"/>
            <a:chOff x="7394552" y="388888"/>
            <a:chExt cx="4829533" cy="5652000"/>
          </a:xfrm>
        </p:grpSpPr>
        <p:sp>
          <p:nvSpPr>
            <p:cNvPr id="21" name="Freeform: Shape 20">
              <a:extLst>
                <a:ext uri="{FF2B5EF4-FFF2-40B4-BE49-F238E27FC236}">
                  <a16:creationId xmlns:a16="http://schemas.microsoft.com/office/drawing/2014/main" id="{C43A3025-DC7B-43B0-A7CF-64384DA0C9B7}"/>
                </a:ext>
              </a:extLst>
            </p:cNvPr>
            <p:cNvSpPr/>
            <p:nvPr/>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5FE2BA94-8440-43A9-B389-8810DB278543}"/>
                </a:ext>
              </a:extLst>
            </p:cNvPr>
            <p:cNvSpPr/>
            <p:nvPr/>
          </p:nvSpPr>
          <p:spPr bwMode="gray">
            <a:xfrm>
              <a:off x="7394552" y="388888"/>
              <a:ext cx="4829533" cy="5652000"/>
            </a:xfrm>
            <a:custGeom>
              <a:avLst/>
              <a:gdLst>
                <a:gd name="connsiteX0" fmla="*/ 2826000 w 4829533"/>
                <a:gd name="connsiteY0" fmla="*/ 0 h 5652000"/>
                <a:gd name="connsiteX1" fmla="*/ 4824284 w 4829533"/>
                <a:gd name="connsiteY1" fmla="*/ 827716 h 5652000"/>
                <a:gd name="connsiteX2" fmla="*/ 4829533 w 4829533"/>
                <a:gd name="connsiteY2" fmla="*/ 833492 h 5652000"/>
                <a:gd name="connsiteX3" fmla="*/ 4829533 w 4829533"/>
                <a:gd name="connsiteY3" fmla="*/ 4818509 h 5652000"/>
                <a:gd name="connsiteX4" fmla="*/ 4824284 w 4829533"/>
                <a:gd name="connsiteY4" fmla="*/ 4824284 h 5652000"/>
                <a:gd name="connsiteX5" fmla="*/ 2826000 w 4829533"/>
                <a:gd name="connsiteY5" fmla="*/ 5652000 h 5652000"/>
                <a:gd name="connsiteX6" fmla="*/ 0 w 4829533"/>
                <a:gd name="connsiteY6" fmla="*/ 2826000 h 5652000"/>
                <a:gd name="connsiteX7" fmla="*/ 2826000 w 4829533"/>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533" h="5652000">
                  <a:moveTo>
                    <a:pt x="2826000" y="0"/>
                  </a:moveTo>
                  <a:cubicBezTo>
                    <a:pt x="3606379" y="0"/>
                    <a:pt x="4312879" y="316311"/>
                    <a:pt x="4824284" y="827716"/>
                  </a:cubicBezTo>
                  <a:lnTo>
                    <a:pt x="4829533" y="833492"/>
                  </a:lnTo>
                  <a:lnTo>
                    <a:pt x="4829533" y="4818509"/>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1" name="Title 1">
            <a:extLst>
              <a:ext uri="{FF2B5EF4-FFF2-40B4-BE49-F238E27FC236}">
                <a16:creationId xmlns:a16="http://schemas.microsoft.com/office/drawing/2014/main" id="{2DA90872-6265-4B68-A4CB-16F1DF735B7A}"/>
              </a:ext>
            </a:extLst>
          </p:cNvPr>
          <p:cNvSpPr>
            <a:spLocks noGrp="1"/>
          </p:cNvSpPr>
          <p:nvPr userDrawn="1">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2" name="Text Placeholder 5">
            <a:extLst>
              <a:ext uri="{FF2B5EF4-FFF2-40B4-BE49-F238E27FC236}">
                <a16:creationId xmlns:a16="http://schemas.microsoft.com/office/drawing/2014/main" id="{E5B09499-B270-4C88-8570-066CCD083ED1}"/>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ext Placeholder 26">
            <a:extLst>
              <a:ext uri="{FF2B5EF4-FFF2-40B4-BE49-F238E27FC236}">
                <a16:creationId xmlns:a16="http://schemas.microsoft.com/office/drawing/2014/main" id="{60637339-3080-403C-B4DF-2096E2B711DE}"/>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60841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 picture 2">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6" name="Table Placeholder 5">
            <a:extLst>
              <a:ext uri="{FF2B5EF4-FFF2-40B4-BE49-F238E27FC236}">
                <a16:creationId xmlns:a16="http://schemas.microsoft.com/office/drawing/2014/main" id="{E9DC761D-71B0-4839-A1CA-541A84A66000}"/>
              </a:ext>
            </a:extLst>
          </p:cNvPr>
          <p:cNvSpPr>
            <a:spLocks noGrp="1"/>
          </p:cNvSpPr>
          <p:nvPr>
            <p:ph type="tbl" sz="quarter" idx="28"/>
          </p:nvPr>
        </p:nvSpPr>
        <p:spPr>
          <a:xfrm>
            <a:off x="414001" y="1728000"/>
            <a:ext cx="8382249" cy="3959999"/>
          </a:xfrm>
        </p:spPr>
        <p:txBody>
          <a:bodyPr/>
          <a:lstStyle/>
          <a:p>
            <a:r>
              <a:rPr lang="en-US"/>
              <a:t>Click icon to add table</a:t>
            </a:r>
            <a:endParaRPr lang="en-GB"/>
          </a:p>
        </p:txBody>
      </p:sp>
      <p:sp>
        <p:nvSpPr>
          <p:cNvPr id="18" name="Picture Placeholder 17">
            <a:extLst>
              <a:ext uri="{FF2B5EF4-FFF2-40B4-BE49-F238E27FC236}">
                <a16:creationId xmlns:a16="http://schemas.microsoft.com/office/drawing/2014/main" id="{0A5B47D6-B7B7-49F3-A17F-47AD08191F67}"/>
              </a:ext>
            </a:extLst>
          </p:cNvPr>
          <p:cNvSpPr>
            <a:spLocks noGrp="1"/>
          </p:cNvSpPr>
          <p:nvPr>
            <p:ph type="pic" sz="quarter" idx="18" hasCustomPrompt="1"/>
          </p:nvPr>
        </p:nvSpPr>
        <p:spPr>
          <a:xfrm>
            <a:off x="9887806" y="900754"/>
            <a:ext cx="2336278" cy="4628272"/>
          </a:xfrm>
          <a:custGeom>
            <a:avLst/>
            <a:gdLst>
              <a:gd name="connsiteX0" fmla="*/ 2314136 w 2336278"/>
              <a:gd name="connsiteY0" fmla="*/ 0 h 4628272"/>
              <a:gd name="connsiteX1" fmla="*/ 2336278 w 2336278"/>
              <a:gd name="connsiteY1" fmla="*/ 1118 h 4628272"/>
              <a:gd name="connsiteX2" fmla="*/ 2336278 w 2336278"/>
              <a:gd name="connsiteY2" fmla="*/ 4627154 h 4628272"/>
              <a:gd name="connsiteX3" fmla="*/ 2314136 w 2336278"/>
              <a:gd name="connsiteY3" fmla="*/ 4628272 h 4628272"/>
              <a:gd name="connsiteX4" fmla="*/ 0 w 2336278"/>
              <a:gd name="connsiteY4" fmla="*/ 2314136 h 4628272"/>
              <a:gd name="connsiteX5" fmla="*/ 2314136 w 2336278"/>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78" h="4628272">
                <a:moveTo>
                  <a:pt x="2314136" y="0"/>
                </a:moveTo>
                <a:lnTo>
                  <a:pt x="2336278" y="1118"/>
                </a:lnTo>
                <a:lnTo>
                  <a:pt x="2336278" y="4627154"/>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2" name="Group 1">
            <a:extLst>
              <a:ext uri="{FF2B5EF4-FFF2-40B4-BE49-F238E27FC236}">
                <a16:creationId xmlns:a16="http://schemas.microsoft.com/office/drawing/2014/main" id="{ADC40B58-9C63-44FA-B0C3-DFBC3D000E10}"/>
              </a:ext>
            </a:extLst>
          </p:cNvPr>
          <p:cNvGrpSpPr/>
          <p:nvPr userDrawn="1"/>
        </p:nvGrpSpPr>
        <p:grpSpPr>
          <a:xfrm>
            <a:off x="9375940" y="388888"/>
            <a:ext cx="2848145" cy="5652000"/>
            <a:chOff x="9375940" y="388888"/>
            <a:chExt cx="2848145" cy="5652000"/>
          </a:xfrm>
        </p:grpSpPr>
        <p:sp>
          <p:nvSpPr>
            <p:cNvPr id="20" name="Freeform: Shape 19">
              <a:extLst>
                <a:ext uri="{FF2B5EF4-FFF2-40B4-BE49-F238E27FC236}">
                  <a16:creationId xmlns:a16="http://schemas.microsoft.com/office/drawing/2014/main" id="{18995CA8-44AE-49CF-BE53-3BFD58751097}"/>
                </a:ext>
              </a:extLst>
            </p:cNvPr>
            <p:cNvSpPr/>
            <p:nvPr/>
          </p:nvSpPr>
          <p:spPr bwMode="gray">
            <a:xfrm rot="5400000">
              <a:off x="8270193" y="1941153"/>
              <a:ext cx="5202922" cy="2704859"/>
            </a:xfrm>
            <a:custGeom>
              <a:avLst/>
              <a:gdLst>
                <a:gd name="connsiteX0" fmla="*/ 0 w 5202922"/>
                <a:gd name="connsiteY0" fmla="*/ 932513 h 2704859"/>
                <a:gd name="connsiteX1" fmla="*/ 183859 w 5202922"/>
                <a:gd name="connsiteY1" fmla="*/ 866165 h 2704859"/>
                <a:gd name="connsiteX2" fmla="*/ 3352559 w 5202922"/>
                <a:gd name="connsiteY2" fmla="*/ 2366138 h 2704859"/>
                <a:gd name="connsiteX3" fmla="*/ 5004849 w 5202922"/>
                <a:gd name="connsiteY3" fmla="*/ 181072 h 2704859"/>
                <a:gd name="connsiteX4" fmla="*/ 5007617 w 5202922"/>
                <a:gd name="connsiteY4" fmla="*/ 0 h 2704859"/>
                <a:gd name="connsiteX5" fmla="*/ 5202922 w 5202922"/>
                <a:gd name="connsiteY5" fmla="*/ 0 h 2704859"/>
                <a:gd name="connsiteX6" fmla="*/ 5199963 w 5202922"/>
                <a:gd name="connsiteY6" fmla="*/ 193567 h 2704859"/>
                <a:gd name="connsiteX7" fmla="*/ 3417788 w 5202922"/>
                <a:gd name="connsiteY7" fmla="*/ 2550398 h 2704859"/>
                <a:gd name="connsiteX8" fmla="*/ 0 w 5202922"/>
                <a:gd name="connsiteY8" fmla="*/ 932513 h 270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922" h="2704859">
                  <a:moveTo>
                    <a:pt x="0" y="932513"/>
                  </a:moveTo>
                  <a:lnTo>
                    <a:pt x="183859" y="866165"/>
                  </a:lnTo>
                  <a:cubicBezTo>
                    <a:pt x="647997" y="2152361"/>
                    <a:pt x="2063566" y="2822452"/>
                    <a:pt x="3352559" y="2366138"/>
                  </a:cubicBezTo>
                  <a:cubicBezTo>
                    <a:pt x="4319304" y="2023903"/>
                    <a:pt x="4942748" y="1144392"/>
                    <a:pt x="5004849" y="181072"/>
                  </a:cubicBezTo>
                  <a:lnTo>
                    <a:pt x="5007617" y="0"/>
                  </a:lnTo>
                  <a:lnTo>
                    <a:pt x="5202922" y="0"/>
                  </a:lnTo>
                  <a:lnTo>
                    <a:pt x="5199963" y="193567"/>
                  </a:lnTo>
                  <a:cubicBezTo>
                    <a:pt x="5132980" y="1232611"/>
                    <a:pt x="4460527" y="2181260"/>
                    <a:pt x="3417788" y="2550398"/>
                  </a:cubicBezTo>
                  <a:cubicBezTo>
                    <a:pt x="2027469" y="3042582"/>
                    <a:pt x="500624" y="2319816"/>
                    <a:pt x="0" y="932513"/>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9C0225EE-D51E-4271-99F2-F707417889EF}"/>
                </a:ext>
              </a:extLst>
            </p:cNvPr>
            <p:cNvSpPr/>
            <p:nvPr/>
          </p:nvSpPr>
          <p:spPr bwMode="gray">
            <a:xfrm>
              <a:off x="9375940" y="388888"/>
              <a:ext cx="2848145" cy="5652000"/>
            </a:xfrm>
            <a:custGeom>
              <a:avLst/>
              <a:gdLst>
                <a:gd name="connsiteX0" fmla="*/ 2826000 w 2848145"/>
                <a:gd name="connsiteY0" fmla="*/ 0 h 5652000"/>
                <a:gd name="connsiteX1" fmla="*/ 2848145 w 2848145"/>
                <a:gd name="connsiteY1" fmla="*/ 1118 h 5652000"/>
                <a:gd name="connsiteX2" fmla="*/ 2848145 w 2848145"/>
                <a:gd name="connsiteY2" fmla="*/ 5650882 h 5652000"/>
                <a:gd name="connsiteX3" fmla="*/ 2826000 w 2848145"/>
                <a:gd name="connsiteY3" fmla="*/ 5652000 h 5652000"/>
                <a:gd name="connsiteX4" fmla="*/ 0 w 2848145"/>
                <a:gd name="connsiteY4" fmla="*/ 2826000 h 5652000"/>
                <a:gd name="connsiteX5" fmla="*/ 2826000 w 284814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45" h="5652000">
                  <a:moveTo>
                    <a:pt x="2826000" y="0"/>
                  </a:moveTo>
                  <a:lnTo>
                    <a:pt x="2848145" y="1118"/>
                  </a:lnTo>
                  <a:lnTo>
                    <a:pt x="2848145" y="5650882"/>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1" name="Title 1">
            <a:extLst>
              <a:ext uri="{FF2B5EF4-FFF2-40B4-BE49-F238E27FC236}">
                <a16:creationId xmlns:a16="http://schemas.microsoft.com/office/drawing/2014/main" id="{038C9745-6874-46C6-A2B3-201242AD777B}"/>
              </a:ext>
            </a:extLst>
          </p:cNvPr>
          <p:cNvSpPr>
            <a:spLocks noGrp="1"/>
          </p:cNvSpPr>
          <p:nvPr userDrawn="1">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2" name="Text Placeholder 5">
            <a:extLst>
              <a:ext uri="{FF2B5EF4-FFF2-40B4-BE49-F238E27FC236}">
                <a16:creationId xmlns:a16="http://schemas.microsoft.com/office/drawing/2014/main" id="{2BD23117-91A8-4BCD-98D2-F77EC43F8B71}"/>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 </a:t>
            </a:r>
            <a:endParaRPr lang="en-GB"/>
          </a:p>
        </p:txBody>
      </p:sp>
      <p:sp>
        <p:nvSpPr>
          <p:cNvPr id="16" name="Text Placeholder 26">
            <a:extLst>
              <a:ext uri="{FF2B5EF4-FFF2-40B4-BE49-F238E27FC236}">
                <a16:creationId xmlns:a16="http://schemas.microsoft.com/office/drawing/2014/main" id="{9D2051BA-7B59-445C-ABF5-7D384F4F2FD9}"/>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Tree>
    <p:extLst>
      <p:ext uri="{BB962C8B-B14F-4D97-AF65-F5344CB8AC3E}">
        <p14:creationId xmlns:p14="http://schemas.microsoft.com/office/powerpoint/2010/main" val="368773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chart">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727999"/>
            <a:ext cx="11340000" cy="3960014"/>
          </a:xfrm>
        </p:spPr>
        <p:txBody>
          <a:bodyPr/>
          <a:lstStyle/>
          <a:p>
            <a:r>
              <a:rPr lang="en-US"/>
              <a:t>Click icon to add chart</a:t>
            </a:r>
            <a:endParaRPr lang="en-GB"/>
          </a:p>
        </p:txBody>
      </p:sp>
      <p:sp>
        <p:nvSpPr>
          <p:cNvPr id="12" name="Text Placeholder 5">
            <a:extLst>
              <a:ext uri="{FF2B5EF4-FFF2-40B4-BE49-F238E27FC236}">
                <a16:creationId xmlns:a16="http://schemas.microsoft.com/office/drawing/2014/main" id="{7A9B3F22-F8DC-4E47-A12C-D747B27C374C}"/>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3" name="Title 1">
            <a:extLst>
              <a:ext uri="{FF2B5EF4-FFF2-40B4-BE49-F238E27FC236}">
                <a16:creationId xmlns:a16="http://schemas.microsoft.com/office/drawing/2014/main" id="{A19DF38A-36BA-4D08-9A65-F72E3EB03EEC}"/>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4" name="Text Placeholder 26">
            <a:extLst>
              <a:ext uri="{FF2B5EF4-FFF2-40B4-BE49-F238E27FC236}">
                <a16:creationId xmlns:a16="http://schemas.microsoft.com/office/drawing/2014/main" id="{9718F8B0-D2C1-49E8-AD70-DE40C69A2981}"/>
              </a:ext>
            </a:extLst>
          </p:cNvPr>
          <p:cNvSpPr>
            <a:spLocks noGrp="1"/>
          </p:cNvSpPr>
          <p:nvPr>
            <p:ph type="body" sz="quarter" idx="10" hasCustomPrompt="1"/>
          </p:nvPr>
        </p:nvSpPr>
        <p:spPr>
          <a:xfrm>
            <a:off x="413999" y="1116002"/>
            <a:ext cx="113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grpSp>
        <p:nvGrpSpPr>
          <p:cNvPr id="16" name="Group 15">
            <a:extLst>
              <a:ext uri="{FF2B5EF4-FFF2-40B4-BE49-F238E27FC236}">
                <a16:creationId xmlns:a16="http://schemas.microsoft.com/office/drawing/2014/main" id="{F5469287-B92E-4864-85D0-1F12A5943088}"/>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03D0E57A-ACD1-4645-AAF2-53B0F9D494CE}"/>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24C748A4-F15F-4D31-946B-A22A14F7576D}"/>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FE09CC81-4934-4E07-A0C3-B74A9B96A00B}"/>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11909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728000"/>
            <a:ext cx="5310001" cy="3960014"/>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727999"/>
            <a:ext cx="5310001" cy="3960014"/>
          </a:xfrm>
        </p:spPr>
        <p:txBody>
          <a:bodyPr/>
          <a:lstStyle/>
          <a:p>
            <a:r>
              <a:rPr lang="en-US"/>
              <a:t>Click icon to add chart</a:t>
            </a:r>
            <a:endParaRPr lang="en-GB"/>
          </a:p>
        </p:txBody>
      </p:sp>
      <p:sp>
        <p:nvSpPr>
          <p:cNvPr id="14" name="Text Placeholder 5">
            <a:extLst>
              <a:ext uri="{FF2B5EF4-FFF2-40B4-BE49-F238E27FC236}">
                <a16:creationId xmlns:a16="http://schemas.microsoft.com/office/drawing/2014/main" id="{53550276-F75F-49E7-A11C-74D0D48EC00F}"/>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6" name="Group 15">
            <a:extLst>
              <a:ext uri="{FF2B5EF4-FFF2-40B4-BE49-F238E27FC236}">
                <a16:creationId xmlns:a16="http://schemas.microsoft.com/office/drawing/2014/main" id="{C785D28E-BB69-42EF-855E-EF80639650E0}"/>
              </a:ext>
            </a:extLst>
          </p:cNvPr>
          <p:cNvGrpSpPr/>
          <p:nvPr userDrawn="1"/>
        </p:nvGrpSpPr>
        <p:grpSpPr>
          <a:xfrm>
            <a:off x="11359566" y="-736895"/>
            <a:ext cx="1662939" cy="1555154"/>
            <a:chOff x="8322199" y="2445784"/>
            <a:chExt cx="1662939" cy="1555154"/>
          </a:xfrm>
        </p:grpSpPr>
        <p:sp>
          <p:nvSpPr>
            <p:cNvPr id="17" name="Freeform: Shape 16">
              <a:extLst>
                <a:ext uri="{FF2B5EF4-FFF2-40B4-BE49-F238E27FC236}">
                  <a16:creationId xmlns:a16="http://schemas.microsoft.com/office/drawing/2014/main" id="{2E22ACCD-F7DB-41B9-916D-AB67768E95EF}"/>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8" name="Freeform: Shape 17">
              <a:extLst>
                <a:ext uri="{FF2B5EF4-FFF2-40B4-BE49-F238E27FC236}">
                  <a16:creationId xmlns:a16="http://schemas.microsoft.com/office/drawing/2014/main" id="{FABA9B66-3E04-418E-AB53-DEC8B7AA5CDC}"/>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9" name="Block Arc 18">
              <a:extLst>
                <a:ext uri="{FF2B5EF4-FFF2-40B4-BE49-F238E27FC236}">
                  <a16:creationId xmlns:a16="http://schemas.microsoft.com/office/drawing/2014/main" id="{A2A0ADE0-A452-40C1-AFD7-5374E0750077}"/>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93001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4340021"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4000"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4339638" y="1727999"/>
            <a:ext cx="3511956" cy="3960014"/>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2" y="1727999"/>
            <a:ext cx="3511956" cy="3960014"/>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7E7B97FC-7713-4CBA-BF65-996E8635D641}"/>
              </a:ext>
            </a:extLst>
          </p:cNvPr>
          <p:cNvSpPr>
            <a:spLocks noGrp="1"/>
          </p:cNvSpPr>
          <p:nvPr>
            <p:ph type="body" sz="quarter" idx="31" hasCustomPrompt="1"/>
          </p:nvPr>
        </p:nvSpPr>
        <p:spPr>
          <a:xfrm>
            <a:off x="8266045"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Chart Placeholder 6">
            <a:extLst>
              <a:ext uri="{FF2B5EF4-FFF2-40B4-BE49-F238E27FC236}">
                <a16:creationId xmlns:a16="http://schemas.microsoft.com/office/drawing/2014/main" id="{781771A1-6527-4978-88D2-A5BA5A2B3327}"/>
              </a:ext>
            </a:extLst>
          </p:cNvPr>
          <p:cNvSpPr>
            <a:spLocks noGrp="1"/>
          </p:cNvSpPr>
          <p:nvPr>
            <p:ph type="chart" sz="quarter" idx="32"/>
          </p:nvPr>
        </p:nvSpPr>
        <p:spPr>
          <a:xfrm>
            <a:off x="8265275" y="1727999"/>
            <a:ext cx="3511956" cy="3960014"/>
          </a:xfrm>
        </p:spPr>
        <p:txBody>
          <a:bodyPr/>
          <a:lstStyle/>
          <a:p>
            <a:r>
              <a:rPr lang="en-US"/>
              <a:t>Click icon to add chart</a:t>
            </a:r>
            <a:endParaRPr lang="en-GB"/>
          </a:p>
        </p:txBody>
      </p:sp>
      <p:sp>
        <p:nvSpPr>
          <p:cNvPr id="18" name="Text Placeholder 5">
            <a:extLst>
              <a:ext uri="{FF2B5EF4-FFF2-40B4-BE49-F238E27FC236}">
                <a16:creationId xmlns:a16="http://schemas.microsoft.com/office/drawing/2014/main" id="{51CFBAC3-EC0C-4B68-9DAE-82168213DC44}"/>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9" name="Group 18">
            <a:extLst>
              <a:ext uri="{FF2B5EF4-FFF2-40B4-BE49-F238E27FC236}">
                <a16:creationId xmlns:a16="http://schemas.microsoft.com/office/drawing/2014/main" id="{7649D4B4-769D-4CE4-8F29-2CF582A13D03}"/>
              </a:ext>
            </a:extLst>
          </p:cNvPr>
          <p:cNvGrpSpPr/>
          <p:nvPr userDrawn="1"/>
        </p:nvGrpSpPr>
        <p:grpSpPr>
          <a:xfrm>
            <a:off x="11359566" y="-736895"/>
            <a:ext cx="1662939" cy="1555154"/>
            <a:chOff x="8322199" y="2445784"/>
            <a:chExt cx="1662939" cy="1555154"/>
          </a:xfrm>
        </p:grpSpPr>
        <p:sp>
          <p:nvSpPr>
            <p:cNvPr id="20" name="Freeform: Shape 19">
              <a:extLst>
                <a:ext uri="{FF2B5EF4-FFF2-40B4-BE49-F238E27FC236}">
                  <a16:creationId xmlns:a16="http://schemas.microsoft.com/office/drawing/2014/main" id="{0BEEC711-E656-4295-A158-3E2C59FDF305}"/>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2" name="Freeform: Shape 21">
              <a:extLst>
                <a:ext uri="{FF2B5EF4-FFF2-40B4-BE49-F238E27FC236}">
                  <a16:creationId xmlns:a16="http://schemas.microsoft.com/office/drawing/2014/main" id="{8C4B56EB-E290-4724-AA7C-17C11E126E5A}"/>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4" name="Block Arc 23">
              <a:extLst>
                <a:ext uri="{FF2B5EF4-FFF2-40B4-BE49-F238E27FC236}">
                  <a16:creationId xmlns:a16="http://schemas.microsoft.com/office/drawing/2014/main" id="{1A2CBBBE-A1D4-47A8-952A-5D93489CC487}"/>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7108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6450784"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3999" y="1116002"/>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6450014" y="1519281"/>
            <a:ext cx="5310001" cy="1870480"/>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1" y="1519280"/>
            <a:ext cx="5310001" cy="1870480"/>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BB263311-D308-450D-B0F7-8FB599787040}"/>
              </a:ext>
            </a:extLst>
          </p:cNvPr>
          <p:cNvSpPr>
            <a:spLocks noGrp="1"/>
          </p:cNvSpPr>
          <p:nvPr>
            <p:ph type="body" sz="quarter" idx="31" hasCustomPrompt="1"/>
          </p:nvPr>
        </p:nvSpPr>
        <p:spPr>
          <a:xfrm>
            <a:off x="6450784" y="3544360"/>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Text Placeholder 26">
            <a:extLst>
              <a:ext uri="{FF2B5EF4-FFF2-40B4-BE49-F238E27FC236}">
                <a16:creationId xmlns:a16="http://schemas.microsoft.com/office/drawing/2014/main" id="{2EBA25C3-BC9B-401F-B991-9E3147D3044F}"/>
              </a:ext>
            </a:extLst>
          </p:cNvPr>
          <p:cNvSpPr>
            <a:spLocks noGrp="1"/>
          </p:cNvSpPr>
          <p:nvPr>
            <p:ph type="body" sz="quarter" idx="32" hasCustomPrompt="1"/>
          </p:nvPr>
        </p:nvSpPr>
        <p:spPr>
          <a:xfrm>
            <a:off x="413999" y="3544360"/>
            <a:ext cx="531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9" name="Chart Placeholder 6">
            <a:extLst>
              <a:ext uri="{FF2B5EF4-FFF2-40B4-BE49-F238E27FC236}">
                <a16:creationId xmlns:a16="http://schemas.microsoft.com/office/drawing/2014/main" id="{36884ECB-E3F4-4366-B877-441ACA26870B}"/>
              </a:ext>
            </a:extLst>
          </p:cNvPr>
          <p:cNvSpPr>
            <a:spLocks noGrp="1"/>
          </p:cNvSpPr>
          <p:nvPr>
            <p:ph type="chart" sz="quarter" idx="33"/>
          </p:nvPr>
        </p:nvSpPr>
        <p:spPr>
          <a:xfrm>
            <a:off x="6450014" y="3947639"/>
            <a:ext cx="5310001" cy="1870480"/>
          </a:xfrm>
        </p:spPr>
        <p:txBody>
          <a:bodyPr/>
          <a:lstStyle/>
          <a:p>
            <a:r>
              <a:rPr lang="en-US"/>
              <a:t>Click icon to add chart</a:t>
            </a:r>
            <a:endParaRPr lang="en-GB"/>
          </a:p>
        </p:txBody>
      </p:sp>
      <p:sp>
        <p:nvSpPr>
          <p:cNvPr id="20" name="Chart Placeholder 6">
            <a:extLst>
              <a:ext uri="{FF2B5EF4-FFF2-40B4-BE49-F238E27FC236}">
                <a16:creationId xmlns:a16="http://schemas.microsoft.com/office/drawing/2014/main" id="{E69D4AEF-DCBB-48E2-BE3D-37E695352FB4}"/>
              </a:ext>
            </a:extLst>
          </p:cNvPr>
          <p:cNvSpPr>
            <a:spLocks noGrp="1"/>
          </p:cNvSpPr>
          <p:nvPr>
            <p:ph type="chart" sz="quarter" idx="34"/>
          </p:nvPr>
        </p:nvSpPr>
        <p:spPr>
          <a:xfrm>
            <a:off x="414001" y="3947638"/>
            <a:ext cx="5310001" cy="1870480"/>
          </a:xfrm>
        </p:spPr>
        <p:txBody>
          <a:bodyPr/>
          <a:lstStyle/>
          <a:p>
            <a:r>
              <a:rPr lang="en-US"/>
              <a:t>Click icon to add chart</a:t>
            </a:r>
            <a:endParaRPr lang="en-GB"/>
          </a:p>
        </p:txBody>
      </p:sp>
      <p:sp>
        <p:nvSpPr>
          <p:cNvPr id="18" name="Text Placeholder 5">
            <a:extLst>
              <a:ext uri="{FF2B5EF4-FFF2-40B4-BE49-F238E27FC236}">
                <a16:creationId xmlns:a16="http://schemas.microsoft.com/office/drawing/2014/main" id="{E3958125-9997-4A8B-B1B7-E605187F3316}"/>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22" name="Group 21">
            <a:extLst>
              <a:ext uri="{FF2B5EF4-FFF2-40B4-BE49-F238E27FC236}">
                <a16:creationId xmlns:a16="http://schemas.microsoft.com/office/drawing/2014/main" id="{42CF8C33-D2AE-41DC-B88F-B1E4A562823C}"/>
              </a:ext>
            </a:extLst>
          </p:cNvPr>
          <p:cNvGrpSpPr/>
          <p:nvPr userDrawn="1"/>
        </p:nvGrpSpPr>
        <p:grpSpPr>
          <a:xfrm>
            <a:off x="11359566" y="-736895"/>
            <a:ext cx="1662939" cy="1555154"/>
            <a:chOff x="8322199" y="2445784"/>
            <a:chExt cx="1662939" cy="1555154"/>
          </a:xfrm>
        </p:grpSpPr>
        <p:sp>
          <p:nvSpPr>
            <p:cNvPr id="24" name="Freeform: Shape 23">
              <a:extLst>
                <a:ext uri="{FF2B5EF4-FFF2-40B4-BE49-F238E27FC236}">
                  <a16:creationId xmlns:a16="http://schemas.microsoft.com/office/drawing/2014/main" id="{2447088E-A744-48AE-AFB2-10D80B0203E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5" name="Freeform: Shape 24">
              <a:extLst>
                <a:ext uri="{FF2B5EF4-FFF2-40B4-BE49-F238E27FC236}">
                  <a16:creationId xmlns:a16="http://schemas.microsoft.com/office/drawing/2014/main" id="{5DD505F8-1709-4B16-9B14-BE2A2B283335}"/>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6" name="Block Arc 25">
              <a:extLst>
                <a:ext uri="{FF2B5EF4-FFF2-40B4-BE49-F238E27FC236}">
                  <a16:creationId xmlns:a16="http://schemas.microsoft.com/office/drawing/2014/main" id="{537046EF-A382-43DA-8A88-FE6506E2BB15}"/>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27046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 charts">
    <p:bg bwMode="gray">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D4A44-7AC9-49AE-ADB7-DF8490EAFFCD}"/>
              </a:ext>
            </a:extLst>
          </p:cNvPr>
          <p:cNvSpPr>
            <a:spLocks noGrp="1"/>
          </p:cNvSpPr>
          <p:nvPr>
            <p:ph type="title" hasCustomPrompt="1"/>
          </p:nvPr>
        </p:nvSpPr>
        <p:spPr bwMode="gray">
          <a:xfrm>
            <a:off x="414002" y="260559"/>
            <a:ext cx="10368823"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1" name="Text Placeholder 26">
            <a:extLst>
              <a:ext uri="{FF2B5EF4-FFF2-40B4-BE49-F238E27FC236}">
                <a16:creationId xmlns:a16="http://schemas.microsoft.com/office/drawing/2014/main" id="{4107668C-AA1D-4E88-A1DE-B7A6A48CB7F6}"/>
              </a:ext>
            </a:extLst>
          </p:cNvPr>
          <p:cNvSpPr>
            <a:spLocks noGrp="1"/>
          </p:cNvSpPr>
          <p:nvPr>
            <p:ph type="body" sz="quarter" idx="21" hasCustomPrompt="1"/>
          </p:nvPr>
        </p:nvSpPr>
        <p:spPr>
          <a:xfrm>
            <a:off x="4340021"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3" name="Text Placeholder 26">
            <a:extLst>
              <a:ext uri="{FF2B5EF4-FFF2-40B4-BE49-F238E27FC236}">
                <a16:creationId xmlns:a16="http://schemas.microsoft.com/office/drawing/2014/main" id="{F11E6D9E-FAE7-49A6-8ADA-435F76322A56}"/>
              </a:ext>
            </a:extLst>
          </p:cNvPr>
          <p:cNvSpPr>
            <a:spLocks noGrp="1"/>
          </p:cNvSpPr>
          <p:nvPr>
            <p:ph type="body" sz="quarter" idx="10" hasCustomPrompt="1"/>
          </p:nvPr>
        </p:nvSpPr>
        <p:spPr>
          <a:xfrm>
            <a:off x="414000"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7" name="Chart Placeholder 6">
            <a:extLst>
              <a:ext uri="{FF2B5EF4-FFF2-40B4-BE49-F238E27FC236}">
                <a16:creationId xmlns:a16="http://schemas.microsoft.com/office/drawing/2014/main" id="{6E5934F5-3B3E-4876-83FD-E8B75610BB8C}"/>
              </a:ext>
            </a:extLst>
          </p:cNvPr>
          <p:cNvSpPr>
            <a:spLocks noGrp="1"/>
          </p:cNvSpPr>
          <p:nvPr>
            <p:ph type="chart" sz="quarter" idx="29"/>
          </p:nvPr>
        </p:nvSpPr>
        <p:spPr>
          <a:xfrm>
            <a:off x="4339638" y="1516800"/>
            <a:ext cx="3511956" cy="1892323"/>
          </a:xfrm>
        </p:spPr>
        <p:txBody>
          <a:bodyPr/>
          <a:lstStyle/>
          <a:p>
            <a:r>
              <a:rPr lang="en-US"/>
              <a:t>Click icon to add chart</a:t>
            </a:r>
            <a:endParaRPr lang="en-GB"/>
          </a:p>
        </p:txBody>
      </p:sp>
      <p:sp>
        <p:nvSpPr>
          <p:cNvPr id="15" name="Chart Placeholder 6">
            <a:extLst>
              <a:ext uri="{FF2B5EF4-FFF2-40B4-BE49-F238E27FC236}">
                <a16:creationId xmlns:a16="http://schemas.microsoft.com/office/drawing/2014/main" id="{6330A8CE-7DDC-467D-B5DE-4B055689D37A}"/>
              </a:ext>
            </a:extLst>
          </p:cNvPr>
          <p:cNvSpPr>
            <a:spLocks noGrp="1"/>
          </p:cNvSpPr>
          <p:nvPr>
            <p:ph type="chart" sz="quarter" idx="30"/>
          </p:nvPr>
        </p:nvSpPr>
        <p:spPr>
          <a:xfrm>
            <a:off x="414002" y="1516800"/>
            <a:ext cx="3511956" cy="1892323"/>
          </a:xfrm>
        </p:spPr>
        <p:txBody>
          <a:bodyPr/>
          <a:lstStyle/>
          <a:p>
            <a:r>
              <a:rPr lang="en-US"/>
              <a:t>Click icon to add chart</a:t>
            </a:r>
            <a:endParaRPr lang="en-GB"/>
          </a:p>
        </p:txBody>
      </p:sp>
      <p:sp>
        <p:nvSpPr>
          <p:cNvPr id="16" name="Text Placeholder 26">
            <a:extLst>
              <a:ext uri="{FF2B5EF4-FFF2-40B4-BE49-F238E27FC236}">
                <a16:creationId xmlns:a16="http://schemas.microsoft.com/office/drawing/2014/main" id="{7E7B97FC-7713-4CBA-BF65-996E8635D641}"/>
              </a:ext>
            </a:extLst>
          </p:cNvPr>
          <p:cNvSpPr>
            <a:spLocks noGrp="1"/>
          </p:cNvSpPr>
          <p:nvPr>
            <p:ph type="body" sz="quarter" idx="31" hasCustomPrompt="1"/>
          </p:nvPr>
        </p:nvSpPr>
        <p:spPr>
          <a:xfrm>
            <a:off x="8266045" y="1116002"/>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17" name="Chart Placeholder 6">
            <a:extLst>
              <a:ext uri="{FF2B5EF4-FFF2-40B4-BE49-F238E27FC236}">
                <a16:creationId xmlns:a16="http://schemas.microsoft.com/office/drawing/2014/main" id="{781771A1-6527-4978-88D2-A5BA5A2B3327}"/>
              </a:ext>
            </a:extLst>
          </p:cNvPr>
          <p:cNvSpPr>
            <a:spLocks noGrp="1"/>
          </p:cNvSpPr>
          <p:nvPr>
            <p:ph type="chart" sz="quarter" idx="32"/>
          </p:nvPr>
        </p:nvSpPr>
        <p:spPr>
          <a:xfrm>
            <a:off x="8265275" y="1516800"/>
            <a:ext cx="3511956" cy="1892323"/>
          </a:xfrm>
        </p:spPr>
        <p:txBody>
          <a:bodyPr/>
          <a:lstStyle/>
          <a:p>
            <a:r>
              <a:rPr lang="en-US"/>
              <a:t>Click icon to add chart</a:t>
            </a:r>
            <a:endParaRPr lang="en-GB"/>
          </a:p>
        </p:txBody>
      </p:sp>
      <p:sp>
        <p:nvSpPr>
          <p:cNvPr id="20" name="Text Placeholder 26">
            <a:extLst>
              <a:ext uri="{FF2B5EF4-FFF2-40B4-BE49-F238E27FC236}">
                <a16:creationId xmlns:a16="http://schemas.microsoft.com/office/drawing/2014/main" id="{0DEEC91C-90DF-4FC9-B711-D9F2B2BB4E62}"/>
              </a:ext>
            </a:extLst>
          </p:cNvPr>
          <p:cNvSpPr>
            <a:spLocks noGrp="1"/>
          </p:cNvSpPr>
          <p:nvPr>
            <p:ph type="body" sz="quarter" idx="33" hasCustomPrompt="1"/>
          </p:nvPr>
        </p:nvSpPr>
        <p:spPr>
          <a:xfrm>
            <a:off x="4339253"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2" name="Text Placeholder 26">
            <a:extLst>
              <a:ext uri="{FF2B5EF4-FFF2-40B4-BE49-F238E27FC236}">
                <a16:creationId xmlns:a16="http://schemas.microsoft.com/office/drawing/2014/main" id="{B2F5A5F8-AD32-484C-B0B7-1203B508C73D}"/>
              </a:ext>
            </a:extLst>
          </p:cNvPr>
          <p:cNvSpPr>
            <a:spLocks noGrp="1"/>
          </p:cNvSpPr>
          <p:nvPr>
            <p:ph type="body" sz="quarter" idx="34" hasCustomPrompt="1"/>
          </p:nvPr>
        </p:nvSpPr>
        <p:spPr>
          <a:xfrm>
            <a:off x="413231"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4" name="Chart Placeholder 6">
            <a:extLst>
              <a:ext uri="{FF2B5EF4-FFF2-40B4-BE49-F238E27FC236}">
                <a16:creationId xmlns:a16="http://schemas.microsoft.com/office/drawing/2014/main" id="{9EB3F5E3-502E-4127-BF03-3CEA54249EAD}"/>
              </a:ext>
            </a:extLst>
          </p:cNvPr>
          <p:cNvSpPr>
            <a:spLocks noGrp="1"/>
          </p:cNvSpPr>
          <p:nvPr>
            <p:ph type="chart" sz="quarter" idx="35"/>
          </p:nvPr>
        </p:nvSpPr>
        <p:spPr>
          <a:xfrm>
            <a:off x="4338869" y="3943009"/>
            <a:ext cx="3511956" cy="1892323"/>
          </a:xfrm>
        </p:spPr>
        <p:txBody>
          <a:bodyPr/>
          <a:lstStyle/>
          <a:p>
            <a:r>
              <a:rPr lang="en-US"/>
              <a:t>Click icon to add chart</a:t>
            </a:r>
            <a:endParaRPr lang="en-GB"/>
          </a:p>
        </p:txBody>
      </p:sp>
      <p:sp>
        <p:nvSpPr>
          <p:cNvPr id="25" name="Chart Placeholder 6">
            <a:extLst>
              <a:ext uri="{FF2B5EF4-FFF2-40B4-BE49-F238E27FC236}">
                <a16:creationId xmlns:a16="http://schemas.microsoft.com/office/drawing/2014/main" id="{A81502F5-8E3B-4BD1-88CD-E0BDC7B106D1}"/>
              </a:ext>
            </a:extLst>
          </p:cNvPr>
          <p:cNvSpPr>
            <a:spLocks noGrp="1"/>
          </p:cNvSpPr>
          <p:nvPr>
            <p:ph type="chart" sz="quarter" idx="36"/>
          </p:nvPr>
        </p:nvSpPr>
        <p:spPr>
          <a:xfrm>
            <a:off x="413233" y="3943009"/>
            <a:ext cx="3511956" cy="1892323"/>
          </a:xfrm>
        </p:spPr>
        <p:txBody>
          <a:bodyPr/>
          <a:lstStyle/>
          <a:p>
            <a:r>
              <a:rPr lang="en-US"/>
              <a:t>Click icon to add chart</a:t>
            </a:r>
            <a:endParaRPr lang="en-GB"/>
          </a:p>
        </p:txBody>
      </p:sp>
      <p:sp>
        <p:nvSpPr>
          <p:cNvPr id="26" name="Text Placeholder 26">
            <a:extLst>
              <a:ext uri="{FF2B5EF4-FFF2-40B4-BE49-F238E27FC236}">
                <a16:creationId xmlns:a16="http://schemas.microsoft.com/office/drawing/2014/main" id="{3D6B565B-0631-4B16-8D78-D68768FFAD25}"/>
              </a:ext>
            </a:extLst>
          </p:cNvPr>
          <p:cNvSpPr>
            <a:spLocks noGrp="1"/>
          </p:cNvSpPr>
          <p:nvPr>
            <p:ph type="body" sz="quarter" idx="37" hasCustomPrompt="1"/>
          </p:nvPr>
        </p:nvSpPr>
        <p:spPr>
          <a:xfrm>
            <a:off x="8265276" y="3542211"/>
            <a:ext cx="3511955"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7" name="Chart Placeholder 6">
            <a:extLst>
              <a:ext uri="{FF2B5EF4-FFF2-40B4-BE49-F238E27FC236}">
                <a16:creationId xmlns:a16="http://schemas.microsoft.com/office/drawing/2014/main" id="{F01BF72F-5A07-4A96-9701-A5F869048D32}"/>
              </a:ext>
            </a:extLst>
          </p:cNvPr>
          <p:cNvSpPr>
            <a:spLocks noGrp="1"/>
          </p:cNvSpPr>
          <p:nvPr>
            <p:ph type="chart" sz="quarter" idx="38"/>
          </p:nvPr>
        </p:nvSpPr>
        <p:spPr>
          <a:xfrm>
            <a:off x="8264506" y="3943009"/>
            <a:ext cx="3511956" cy="1892323"/>
          </a:xfrm>
        </p:spPr>
        <p:txBody>
          <a:bodyPr/>
          <a:lstStyle/>
          <a:p>
            <a:r>
              <a:rPr lang="en-US"/>
              <a:t>Click icon to add chart</a:t>
            </a:r>
            <a:endParaRPr lang="en-GB"/>
          </a:p>
        </p:txBody>
      </p:sp>
      <p:sp>
        <p:nvSpPr>
          <p:cNvPr id="28" name="Text Placeholder 5">
            <a:extLst>
              <a:ext uri="{FF2B5EF4-FFF2-40B4-BE49-F238E27FC236}">
                <a16:creationId xmlns:a16="http://schemas.microsoft.com/office/drawing/2014/main" id="{21E46885-6F0E-4276-8377-9D521F33E7A1}"/>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29" name="Group 28">
            <a:extLst>
              <a:ext uri="{FF2B5EF4-FFF2-40B4-BE49-F238E27FC236}">
                <a16:creationId xmlns:a16="http://schemas.microsoft.com/office/drawing/2014/main" id="{0D30C8F3-1B71-4B25-BB3C-EA6AF1244F6A}"/>
              </a:ext>
            </a:extLst>
          </p:cNvPr>
          <p:cNvGrpSpPr/>
          <p:nvPr userDrawn="1"/>
        </p:nvGrpSpPr>
        <p:grpSpPr>
          <a:xfrm>
            <a:off x="11359566" y="-736895"/>
            <a:ext cx="1662939" cy="1555154"/>
            <a:chOff x="8322199" y="2445784"/>
            <a:chExt cx="1662939" cy="1555154"/>
          </a:xfrm>
        </p:grpSpPr>
        <p:sp>
          <p:nvSpPr>
            <p:cNvPr id="30" name="Freeform: Shape 29">
              <a:extLst>
                <a:ext uri="{FF2B5EF4-FFF2-40B4-BE49-F238E27FC236}">
                  <a16:creationId xmlns:a16="http://schemas.microsoft.com/office/drawing/2014/main" id="{6151245B-4B64-4955-9770-8D9DEB359985}"/>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1" name="Freeform: Shape 30">
              <a:extLst>
                <a:ext uri="{FF2B5EF4-FFF2-40B4-BE49-F238E27FC236}">
                  <a16:creationId xmlns:a16="http://schemas.microsoft.com/office/drawing/2014/main" id="{95F73CF4-1C91-44C7-A9CA-C1274FF5C60F}"/>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2" name="Block Arc 31">
              <a:extLst>
                <a:ext uri="{FF2B5EF4-FFF2-40B4-BE49-F238E27FC236}">
                  <a16:creationId xmlns:a16="http://schemas.microsoft.com/office/drawing/2014/main" id="{20C585F3-DA3B-4296-B13B-E04DB454513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42370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 picture 1">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8" name="Picture Placeholder 17">
            <a:extLst>
              <a:ext uri="{FF2B5EF4-FFF2-40B4-BE49-F238E27FC236}">
                <a16:creationId xmlns:a16="http://schemas.microsoft.com/office/drawing/2014/main" id="{7A1B6F34-AD95-4F3B-BFB0-5421FB7A8DFC}"/>
              </a:ext>
            </a:extLst>
          </p:cNvPr>
          <p:cNvSpPr>
            <a:spLocks noGrp="1"/>
          </p:cNvSpPr>
          <p:nvPr>
            <p:ph type="pic" sz="quarter" idx="18" hasCustomPrompt="1"/>
          </p:nvPr>
        </p:nvSpPr>
        <p:spPr>
          <a:xfrm>
            <a:off x="7906417" y="900754"/>
            <a:ext cx="4317667" cy="4628272"/>
          </a:xfrm>
          <a:custGeom>
            <a:avLst/>
            <a:gdLst>
              <a:gd name="connsiteX0" fmla="*/ 2314136 w 4317667"/>
              <a:gd name="connsiteY0" fmla="*/ 0 h 4628272"/>
              <a:gd name="connsiteX1" fmla="*/ 4233054 w 4317667"/>
              <a:gd name="connsiteY1" fmla="*/ 1020281 h 4628272"/>
              <a:gd name="connsiteX2" fmla="*/ 4317667 w 4317667"/>
              <a:gd name="connsiteY2" fmla="*/ 1159558 h 4628272"/>
              <a:gd name="connsiteX3" fmla="*/ 4317667 w 4317667"/>
              <a:gd name="connsiteY3" fmla="*/ 3468714 h 4628272"/>
              <a:gd name="connsiteX4" fmla="*/ 4233054 w 4317667"/>
              <a:gd name="connsiteY4" fmla="*/ 3607992 h 4628272"/>
              <a:gd name="connsiteX5" fmla="*/ 2314136 w 4317667"/>
              <a:gd name="connsiteY5" fmla="*/ 4628272 h 4628272"/>
              <a:gd name="connsiteX6" fmla="*/ 0 w 4317667"/>
              <a:gd name="connsiteY6" fmla="*/ 2314136 h 4628272"/>
              <a:gd name="connsiteX7" fmla="*/ 2314136 w 4317667"/>
              <a:gd name="connsiteY7"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7667" h="4628272">
                <a:moveTo>
                  <a:pt x="2314136" y="0"/>
                </a:moveTo>
                <a:cubicBezTo>
                  <a:pt x="3112925" y="0"/>
                  <a:pt x="3817187" y="404717"/>
                  <a:pt x="4233054" y="1020281"/>
                </a:cubicBezTo>
                <a:lnTo>
                  <a:pt x="4317667" y="1159558"/>
                </a:lnTo>
                <a:lnTo>
                  <a:pt x="4317667" y="3468714"/>
                </a:lnTo>
                <a:lnTo>
                  <a:pt x="4233054" y="3607992"/>
                </a:lnTo>
                <a:cubicBezTo>
                  <a:pt x="3817187" y="4223556"/>
                  <a:pt x="3112925" y="4628272"/>
                  <a:pt x="2314136" y="4628272"/>
                </a:cubicBez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symbol to add a picture</a:t>
            </a:r>
            <a:endParaRPr lang="en-GB"/>
          </a:p>
        </p:txBody>
      </p:sp>
      <p:sp>
        <p:nvSpPr>
          <p:cNvPr id="26" name="Freeform: Shape 25">
            <a:extLst>
              <a:ext uri="{FF2B5EF4-FFF2-40B4-BE49-F238E27FC236}">
                <a16:creationId xmlns:a16="http://schemas.microsoft.com/office/drawing/2014/main" id="{4120CC69-7781-4D21-BE02-57CAF60B2361}"/>
              </a:ext>
            </a:extLst>
          </p:cNvPr>
          <p:cNvSpPr/>
          <p:nvPr userDrawn="1"/>
        </p:nvSpPr>
        <p:spPr bwMode="gray">
          <a:xfrm rot="5400000">
            <a:off x="6716274" y="1513685"/>
            <a:ext cx="5205481" cy="3562354"/>
          </a:xfrm>
          <a:custGeom>
            <a:avLst/>
            <a:gdLst>
              <a:gd name="connsiteX0" fmla="*/ 0 w 5205481"/>
              <a:gd name="connsiteY0" fmla="*/ 1790008 h 3562354"/>
              <a:gd name="connsiteX1" fmla="*/ 183859 w 5205481"/>
              <a:gd name="connsiteY1" fmla="*/ 1723660 h 3562354"/>
              <a:gd name="connsiteX2" fmla="*/ 3352559 w 5205481"/>
              <a:gd name="connsiteY2" fmla="*/ 3223633 h 3562354"/>
              <a:gd name="connsiteX3" fmla="*/ 4871760 w 5205481"/>
              <a:gd name="connsiteY3" fmla="*/ 64107 h 3562354"/>
              <a:gd name="connsiteX4" fmla="*/ 5056412 w 5205481"/>
              <a:gd name="connsiteY4" fmla="*/ 0 h 3562354"/>
              <a:gd name="connsiteX5" fmla="*/ 3417788 w 5205481"/>
              <a:gd name="connsiteY5" fmla="*/ 3407893 h 3562354"/>
              <a:gd name="connsiteX6" fmla="*/ 0 w 5205481"/>
              <a:gd name="connsiteY6" fmla="*/ 1790008 h 356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5481" h="3562354">
                <a:moveTo>
                  <a:pt x="0" y="1790008"/>
                </a:moveTo>
                <a:lnTo>
                  <a:pt x="183859" y="1723660"/>
                </a:lnTo>
                <a:cubicBezTo>
                  <a:pt x="647997" y="3009856"/>
                  <a:pt x="2063566" y="3679947"/>
                  <a:pt x="3352559" y="3223633"/>
                </a:cubicBezTo>
                <a:cubicBezTo>
                  <a:pt x="4641552" y="2767320"/>
                  <a:pt x="5320232" y="1355849"/>
                  <a:pt x="4871760" y="64107"/>
                </a:cubicBezTo>
                <a:lnTo>
                  <a:pt x="5056412" y="0"/>
                </a:lnTo>
                <a:cubicBezTo>
                  <a:pt x="5540138" y="1393284"/>
                  <a:pt x="4808107" y="2915709"/>
                  <a:pt x="3417788" y="3407893"/>
                </a:cubicBezTo>
                <a:cubicBezTo>
                  <a:pt x="2027469" y="3900077"/>
                  <a:pt x="500624" y="3177311"/>
                  <a:pt x="0" y="1790008"/>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A2AC5C5F-B86F-42C9-A561-8D28BED36E68}"/>
              </a:ext>
            </a:extLst>
          </p:cNvPr>
          <p:cNvSpPr/>
          <p:nvPr/>
        </p:nvSpPr>
        <p:spPr bwMode="gray">
          <a:xfrm>
            <a:off x="7394552" y="388888"/>
            <a:ext cx="4837555" cy="5652000"/>
          </a:xfrm>
          <a:custGeom>
            <a:avLst/>
            <a:gdLst>
              <a:gd name="connsiteX0" fmla="*/ 2826000 w 4837555"/>
              <a:gd name="connsiteY0" fmla="*/ 0 h 5652000"/>
              <a:gd name="connsiteX1" fmla="*/ 4824284 w 4837555"/>
              <a:gd name="connsiteY1" fmla="*/ 827716 h 5652000"/>
              <a:gd name="connsiteX2" fmla="*/ 4837555 w 4837555"/>
              <a:gd name="connsiteY2" fmla="*/ 842318 h 5652000"/>
              <a:gd name="connsiteX3" fmla="*/ 4837555 w 4837555"/>
              <a:gd name="connsiteY3" fmla="*/ 4809682 h 5652000"/>
              <a:gd name="connsiteX4" fmla="*/ 4824284 w 4837555"/>
              <a:gd name="connsiteY4" fmla="*/ 4824284 h 5652000"/>
              <a:gd name="connsiteX5" fmla="*/ 2826000 w 4837555"/>
              <a:gd name="connsiteY5" fmla="*/ 5652000 h 5652000"/>
              <a:gd name="connsiteX6" fmla="*/ 0 w 4837555"/>
              <a:gd name="connsiteY6" fmla="*/ 2826000 h 5652000"/>
              <a:gd name="connsiteX7" fmla="*/ 2826000 w 4837555"/>
              <a:gd name="connsiteY7"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7555" h="5652000">
                <a:moveTo>
                  <a:pt x="2826000" y="0"/>
                </a:moveTo>
                <a:cubicBezTo>
                  <a:pt x="3606379" y="0"/>
                  <a:pt x="4312879" y="316311"/>
                  <a:pt x="4824284" y="827716"/>
                </a:cubicBezTo>
                <a:lnTo>
                  <a:pt x="4837555" y="842318"/>
                </a:lnTo>
                <a:lnTo>
                  <a:pt x="4837555" y="4809682"/>
                </a:lnTo>
                <a:lnTo>
                  <a:pt x="4824284" y="4824284"/>
                </a:lnTo>
                <a:cubicBezTo>
                  <a:pt x="4312879" y="5335689"/>
                  <a:pt x="3606379" y="5652000"/>
                  <a:pt x="2826000" y="5652000"/>
                </a:cubicBez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3" name="Chart Placeholder 6">
            <a:extLst>
              <a:ext uri="{FF2B5EF4-FFF2-40B4-BE49-F238E27FC236}">
                <a16:creationId xmlns:a16="http://schemas.microsoft.com/office/drawing/2014/main" id="{9F29FEE6-061C-4E3C-9D34-29132E4CD735}"/>
              </a:ext>
            </a:extLst>
          </p:cNvPr>
          <p:cNvSpPr>
            <a:spLocks noGrp="1"/>
          </p:cNvSpPr>
          <p:nvPr userDrawn="1">
            <p:ph type="chart" sz="quarter" idx="29"/>
          </p:nvPr>
        </p:nvSpPr>
        <p:spPr>
          <a:xfrm>
            <a:off x="413999" y="1728000"/>
            <a:ext cx="6473819" cy="3960014"/>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84497E1E-EC0F-4931-A61C-E9DB05290B14}"/>
              </a:ext>
            </a:extLst>
          </p:cNvPr>
          <p:cNvSpPr>
            <a:spLocks noGrp="1"/>
          </p:cNvSpPr>
          <p:nvPr userDrawn="1">
            <p:ph type="title" hasCustomPrompt="1"/>
          </p:nvPr>
        </p:nvSpPr>
        <p:spPr bwMode="gray">
          <a:xfrm>
            <a:off x="414000" y="260559"/>
            <a:ext cx="7524000" cy="720000"/>
          </a:xfrm>
        </p:spPr>
        <p:txBody>
          <a:bodyPr vert="horz" lIns="0" tIns="0" rIns="0" bIns="0" rtlCol="0" anchor="ctr" anchorCtr="0">
            <a:noAutofit/>
          </a:bodyPr>
          <a:lstStyle>
            <a:lvl1pPr>
              <a:defRPr lang="en-US" sz="2800" b="1" dirty="0"/>
            </a:lvl1pPr>
          </a:lstStyle>
          <a:p>
            <a:pPr lvl="0"/>
            <a:r>
              <a:rPr lang="en-US"/>
              <a:t>Click to add headline</a:t>
            </a:r>
          </a:p>
        </p:txBody>
      </p:sp>
      <p:sp>
        <p:nvSpPr>
          <p:cNvPr id="12" name="Text Placeholder 5">
            <a:extLst>
              <a:ext uri="{FF2B5EF4-FFF2-40B4-BE49-F238E27FC236}">
                <a16:creationId xmlns:a16="http://schemas.microsoft.com/office/drawing/2014/main" id="{4669D087-6894-4C17-BF38-ECF8349643B2}"/>
              </a:ext>
            </a:extLst>
          </p:cNvPr>
          <p:cNvSpPr>
            <a:spLocks noGrp="1"/>
          </p:cNvSpPr>
          <p:nvPr userDrawn="1">
            <p:ph type="body" sz="quarter" idx="20" hasCustomPrompt="1"/>
          </p:nvPr>
        </p:nvSpPr>
        <p:spPr>
          <a:xfrm>
            <a:off x="414001" y="5904000"/>
            <a:ext cx="8568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4" name="Text Placeholder 26">
            <a:extLst>
              <a:ext uri="{FF2B5EF4-FFF2-40B4-BE49-F238E27FC236}">
                <a16:creationId xmlns:a16="http://schemas.microsoft.com/office/drawing/2014/main" id="{7B421A5A-DE9C-41DB-82E9-88489972313A}"/>
              </a:ext>
            </a:extLst>
          </p:cNvPr>
          <p:cNvSpPr>
            <a:spLocks noGrp="1"/>
          </p:cNvSpPr>
          <p:nvPr userDrawn="1">
            <p:ph type="body" sz="quarter" idx="10" hasCustomPrompt="1"/>
          </p:nvPr>
        </p:nvSpPr>
        <p:spPr>
          <a:xfrm>
            <a:off x="413999" y="1116002"/>
            <a:ext cx="7524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1" name="Rectangle 20">
            <a:extLst>
              <a:ext uri="{FF2B5EF4-FFF2-40B4-BE49-F238E27FC236}">
                <a16:creationId xmlns:a16="http://schemas.microsoft.com/office/drawing/2014/main" id="{B6EA7B17-9CAD-4F6D-8E44-3EFB07DD2E18}"/>
              </a:ext>
            </a:extLst>
          </p:cNvPr>
          <p:cNvSpPr/>
          <p:nvPr userDrawn="1"/>
        </p:nvSpPr>
        <p:spPr bwMode="gray">
          <a:xfrm>
            <a:off x="12224084" y="0"/>
            <a:ext cx="3689684" cy="79087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532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 picture 2">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20" name="Picture Placeholder 19">
            <a:extLst>
              <a:ext uri="{FF2B5EF4-FFF2-40B4-BE49-F238E27FC236}">
                <a16:creationId xmlns:a16="http://schemas.microsoft.com/office/drawing/2014/main" id="{EAF0DF32-3663-4505-AB89-C288B6651639}"/>
              </a:ext>
            </a:extLst>
          </p:cNvPr>
          <p:cNvSpPr>
            <a:spLocks noGrp="1"/>
          </p:cNvSpPr>
          <p:nvPr>
            <p:ph type="pic" sz="quarter" idx="18" hasCustomPrompt="1"/>
          </p:nvPr>
        </p:nvSpPr>
        <p:spPr>
          <a:xfrm>
            <a:off x="9887806" y="900754"/>
            <a:ext cx="2328258" cy="4628272"/>
          </a:xfrm>
          <a:custGeom>
            <a:avLst/>
            <a:gdLst>
              <a:gd name="connsiteX0" fmla="*/ 2314136 w 2328258"/>
              <a:gd name="connsiteY0" fmla="*/ 0 h 4628272"/>
              <a:gd name="connsiteX1" fmla="*/ 2328258 w 2328258"/>
              <a:gd name="connsiteY1" fmla="*/ 713 h 4628272"/>
              <a:gd name="connsiteX2" fmla="*/ 2328258 w 2328258"/>
              <a:gd name="connsiteY2" fmla="*/ 4627559 h 4628272"/>
              <a:gd name="connsiteX3" fmla="*/ 2314136 w 2328258"/>
              <a:gd name="connsiteY3" fmla="*/ 4628272 h 4628272"/>
              <a:gd name="connsiteX4" fmla="*/ 0 w 2328258"/>
              <a:gd name="connsiteY4" fmla="*/ 2314136 h 4628272"/>
              <a:gd name="connsiteX5" fmla="*/ 2314136 w 2328258"/>
              <a:gd name="connsiteY5" fmla="*/ 0 h 46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258" h="4628272">
                <a:moveTo>
                  <a:pt x="2314136" y="0"/>
                </a:moveTo>
                <a:lnTo>
                  <a:pt x="2328258" y="713"/>
                </a:lnTo>
                <a:lnTo>
                  <a:pt x="2328258" y="4627559"/>
                </a:lnTo>
                <a:lnTo>
                  <a:pt x="2314136" y="4628272"/>
                </a:lnTo>
                <a:cubicBezTo>
                  <a:pt x="1036074" y="4628272"/>
                  <a:pt x="0" y="3592198"/>
                  <a:pt x="0" y="2314136"/>
                </a:cubicBezTo>
                <a:cubicBezTo>
                  <a:pt x="0" y="1036074"/>
                  <a:pt x="1036074" y="0"/>
                  <a:pt x="2314136" y="0"/>
                </a:cubicBezTo>
                <a:close/>
              </a:path>
            </a:pathLst>
          </a:custGeom>
          <a:noFill/>
        </p:spPr>
        <p:txBody>
          <a:bodyPr wrap="square" anchor="ctr" anchorCtr="0">
            <a:noAutofit/>
          </a:bodyPr>
          <a:lstStyle>
            <a:lvl1pPr marL="0" indent="0" algn="ctr">
              <a:buNone/>
              <a:defRPr/>
            </a:lvl1pPr>
          </a:lstStyle>
          <a:p>
            <a:r>
              <a:rPr lang="de-DE"/>
              <a:t>Click to the </a:t>
            </a:r>
            <a:br>
              <a:rPr lang="de-DE"/>
            </a:br>
            <a:r>
              <a:rPr lang="de-DE"/>
              <a:t>symbol </a:t>
            </a:r>
            <a:br>
              <a:rPr lang="de-DE"/>
            </a:br>
            <a:r>
              <a:rPr lang="de-DE"/>
              <a:t>to add a </a:t>
            </a:r>
            <a:br>
              <a:rPr lang="de-DE"/>
            </a:br>
            <a:r>
              <a:rPr lang="de-DE"/>
              <a:t>picture</a:t>
            </a:r>
            <a:endParaRPr lang="en-GB"/>
          </a:p>
        </p:txBody>
      </p:sp>
      <p:grpSp>
        <p:nvGrpSpPr>
          <p:cNvPr id="2" name="Group 1">
            <a:extLst>
              <a:ext uri="{FF2B5EF4-FFF2-40B4-BE49-F238E27FC236}">
                <a16:creationId xmlns:a16="http://schemas.microsoft.com/office/drawing/2014/main" id="{067A37FF-3D44-48E5-B92E-0BBE0BCED610}"/>
              </a:ext>
            </a:extLst>
          </p:cNvPr>
          <p:cNvGrpSpPr/>
          <p:nvPr userDrawn="1"/>
        </p:nvGrpSpPr>
        <p:grpSpPr>
          <a:xfrm>
            <a:off x="9375940" y="388888"/>
            <a:ext cx="2856166" cy="5652000"/>
            <a:chOff x="9375940" y="388888"/>
            <a:chExt cx="2856166" cy="5652000"/>
          </a:xfrm>
        </p:grpSpPr>
        <p:sp>
          <p:nvSpPr>
            <p:cNvPr id="25" name="Freeform: Shape 24">
              <a:extLst>
                <a:ext uri="{FF2B5EF4-FFF2-40B4-BE49-F238E27FC236}">
                  <a16:creationId xmlns:a16="http://schemas.microsoft.com/office/drawing/2014/main" id="{9B592DCB-B13A-40F0-A849-46AACCCF0E47}"/>
                </a:ext>
              </a:extLst>
            </p:cNvPr>
            <p:cNvSpPr/>
            <p:nvPr/>
          </p:nvSpPr>
          <p:spPr bwMode="gray">
            <a:xfrm rot="5400000">
              <a:off x="8274143" y="1937204"/>
              <a:ext cx="5203045" cy="2712881"/>
            </a:xfrm>
            <a:custGeom>
              <a:avLst/>
              <a:gdLst>
                <a:gd name="connsiteX0" fmla="*/ 0 w 5203045"/>
                <a:gd name="connsiteY0" fmla="*/ 940535 h 2712881"/>
                <a:gd name="connsiteX1" fmla="*/ 183859 w 5203045"/>
                <a:gd name="connsiteY1" fmla="*/ 874187 h 2712881"/>
                <a:gd name="connsiteX2" fmla="*/ 3352559 w 5203045"/>
                <a:gd name="connsiteY2" fmla="*/ 2374160 h 2712881"/>
                <a:gd name="connsiteX3" fmla="*/ 5004849 w 5203045"/>
                <a:gd name="connsiteY3" fmla="*/ 189095 h 2712881"/>
                <a:gd name="connsiteX4" fmla="*/ 5007740 w 5203045"/>
                <a:gd name="connsiteY4" fmla="*/ 0 h 2712881"/>
                <a:gd name="connsiteX5" fmla="*/ 5203045 w 5203045"/>
                <a:gd name="connsiteY5" fmla="*/ 0 h 2712881"/>
                <a:gd name="connsiteX6" fmla="*/ 5199963 w 5203045"/>
                <a:gd name="connsiteY6" fmla="*/ 201589 h 2712881"/>
                <a:gd name="connsiteX7" fmla="*/ 3417788 w 5203045"/>
                <a:gd name="connsiteY7" fmla="*/ 2558420 h 2712881"/>
                <a:gd name="connsiteX8" fmla="*/ 0 w 5203045"/>
                <a:gd name="connsiteY8" fmla="*/ 940535 h 271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045" h="2712881">
                  <a:moveTo>
                    <a:pt x="0" y="940535"/>
                  </a:moveTo>
                  <a:lnTo>
                    <a:pt x="183859" y="874187"/>
                  </a:lnTo>
                  <a:cubicBezTo>
                    <a:pt x="647997" y="2160383"/>
                    <a:pt x="2063566" y="2830474"/>
                    <a:pt x="3352559" y="2374160"/>
                  </a:cubicBezTo>
                  <a:cubicBezTo>
                    <a:pt x="4319304" y="2031925"/>
                    <a:pt x="4942748" y="1152414"/>
                    <a:pt x="5004849" y="189095"/>
                  </a:cubicBezTo>
                  <a:lnTo>
                    <a:pt x="5007740" y="0"/>
                  </a:lnTo>
                  <a:lnTo>
                    <a:pt x="5203045" y="0"/>
                  </a:lnTo>
                  <a:lnTo>
                    <a:pt x="5199963" y="201589"/>
                  </a:lnTo>
                  <a:cubicBezTo>
                    <a:pt x="5132980" y="1240633"/>
                    <a:pt x="4460527" y="2189282"/>
                    <a:pt x="3417788" y="2558420"/>
                  </a:cubicBezTo>
                  <a:cubicBezTo>
                    <a:pt x="2027469" y="3050604"/>
                    <a:pt x="500624" y="2327838"/>
                    <a:pt x="0" y="940535"/>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Freeform: Shape 22">
              <a:extLst>
                <a:ext uri="{FF2B5EF4-FFF2-40B4-BE49-F238E27FC236}">
                  <a16:creationId xmlns:a16="http://schemas.microsoft.com/office/drawing/2014/main" id="{9E6D10E9-18ED-490F-9AE2-86D0AB377852}"/>
                </a:ext>
              </a:extLst>
            </p:cNvPr>
            <p:cNvSpPr/>
            <p:nvPr/>
          </p:nvSpPr>
          <p:spPr bwMode="gray">
            <a:xfrm>
              <a:off x="9375940" y="388888"/>
              <a:ext cx="2840125" cy="5652000"/>
            </a:xfrm>
            <a:custGeom>
              <a:avLst/>
              <a:gdLst>
                <a:gd name="connsiteX0" fmla="*/ 2826000 w 2840125"/>
                <a:gd name="connsiteY0" fmla="*/ 0 h 5652000"/>
                <a:gd name="connsiteX1" fmla="*/ 2840125 w 2840125"/>
                <a:gd name="connsiteY1" fmla="*/ 713 h 5652000"/>
                <a:gd name="connsiteX2" fmla="*/ 2840125 w 2840125"/>
                <a:gd name="connsiteY2" fmla="*/ 5651287 h 5652000"/>
                <a:gd name="connsiteX3" fmla="*/ 2826000 w 2840125"/>
                <a:gd name="connsiteY3" fmla="*/ 5652000 h 5652000"/>
                <a:gd name="connsiteX4" fmla="*/ 0 w 2840125"/>
                <a:gd name="connsiteY4" fmla="*/ 2826000 h 5652000"/>
                <a:gd name="connsiteX5" fmla="*/ 2826000 w 2840125"/>
                <a:gd name="connsiteY5" fmla="*/ 0 h 56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0125" h="5652000">
                  <a:moveTo>
                    <a:pt x="2826000" y="0"/>
                  </a:moveTo>
                  <a:lnTo>
                    <a:pt x="2840125" y="713"/>
                  </a:lnTo>
                  <a:lnTo>
                    <a:pt x="2840125" y="5651287"/>
                  </a:lnTo>
                  <a:lnTo>
                    <a:pt x="2826000" y="5652000"/>
                  </a:lnTo>
                  <a:cubicBezTo>
                    <a:pt x="1265243" y="5652000"/>
                    <a:pt x="0" y="4386757"/>
                    <a:pt x="0" y="2826000"/>
                  </a:cubicBezTo>
                  <a:cubicBezTo>
                    <a:pt x="0" y="1265243"/>
                    <a:pt x="1265243" y="0"/>
                    <a:pt x="2826000" y="0"/>
                  </a:cubicBezTo>
                  <a:close/>
                </a:path>
              </a:pathLst>
            </a:cu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2" name="Chart Placeholder 6">
            <a:extLst>
              <a:ext uri="{FF2B5EF4-FFF2-40B4-BE49-F238E27FC236}">
                <a16:creationId xmlns:a16="http://schemas.microsoft.com/office/drawing/2014/main" id="{75D2DE63-AF08-4C3F-9E31-FE223702B510}"/>
              </a:ext>
            </a:extLst>
          </p:cNvPr>
          <p:cNvSpPr>
            <a:spLocks noGrp="1"/>
          </p:cNvSpPr>
          <p:nvPr userDrawn="1">
            <p:ph type="chart" sz="quarter" idx="29"/>
          </p:nvPr>
        </p:nvSpPr>
        <p:spPr>
          <a:xfrm>
            <a:off x="413999" y="1728000"/>
            <a:ext cx="8382248" cy="3960014"/>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userDrawn="1">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6" name="Text Placeholder 5">
            <a:extLst>
              <a:ext uri="{FF2B5EF4-FFF2-40B4-BE49-F238E27FC236}">
                <a16:creationId xmlns:a16="http://schemas.microsoft.com/office/drawing/2014/main" id="{2F24144C-9C7F-4A28-A336-077D75682E92}"/>
              </a:ext>
            </a:extLst>
          </p:cNvPr>
          <p:cNvSpPr>
            <a:spLocks noGrp="1"/>
          </p:cNvSpPr>
          <p:nvPr userDrawn="1">
            <p:ph type="body" sz="quarter" idx="20" hasCustomPrompt="1"/>
          </p:nvPr>
        </p:nvSpPr>
        <p:spPr>
          <a:xfrm>
            <a:off x="413999" y="5904000"/>
            <a:ext cx="89604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sp>
        <p:nvSpPr>
          <p:cNvPr id="17" name="Text Placeholder 26">
            <a:extLst>
              <a:ext uri="{FF2B5EF4-FFF2-40B4-BE49-F238E27FC236}">
                <a16:creationId xmlns:a16="http://schemas.microsoft.com/office/drawing/2014/main" id="{5EBC0487-4461-4065-A658-5AF16AB574C0}"/>
              </a:ext>
            </a:extLst>
          </p:cNvPr>
          <p:cNvSpPr>
            <a:spLocks noGrp="1"/>
          </p:cNvSpPr>
          <p:nvPr userDrawn="1">
            <p:ph type="body" sz="quarter" idx="10" hasCustomPrompt="1"/>
          </p:nvPr>
        </p:nvSpPr>
        <p:spPr>
          <a:xfrm>
            <a:off x="413999" y="1116002"/>
            <a:ext cx="9540000" cy="295175"/>
          </a:xfrm>
        </p:spPr>
        <p:txBody>
          <a:bodyPr vert="horz" lIns="0" tIns="18000" rIns="0" bIns="0" rtlCol="0" anchor="ctr" anchorCtr="0">
            <a:noAutofit/>
          </a:bodyPr>
          <a:lstStyle>
            <a:lvl1pPr marL="0" indent="0">
              <a:buNone/>
              <a:defRPr lang="en-GB" b="0" dirty="0">
                <a:solidFill>
                  <a:schemeClr val="tx2"/>
                </a:solidFill>
              </a:defRPr>
            </a:lvl1pPr>
          </a:lstStyle>
          <a:p>
            <a:pPr lvl="0"/>
            <a:r>
              <a:rPr lang="en-US"/>
              <a:t>Sub heading here</a:t>
            </a:r>
            <a:endParaRPr lang="en-GB"/>
          </a:p>
        </p:txBody>
      </p:sp>
      <p:sp>
        <p:nvSpPr>
          <p:cNvPr id="24" name="Rectangle 23">
            <a:extLst>
              <a:ext uri="{FF2B5EF4-FFF2-40B4-BE49-F238E27FC236}">
                <a16:creationId xmlns:a16="http://schemas.microsoft.com/office/drawing/2014/main" id="{BBDF5306-6851-4EB8-8718-9FF2232515DA}"/>
              </a:ext>
            </a:extLst>
          </p:cNvPr>
          <p:cNvSpPr/>
          <p:nvPr userDrawn="1"/>
        </p:nvSpPr>
        <p:spPr bwMode="gray">
          <a:xfrm>
            <a:off x="12216064" y="-21784"/>
            <a:ext cx="3689684" cy="79087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9720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chart x 3">
    <p:bg bwMode="gray">
      <p:bgRef idx="1001">
        <a:schemeClr val="bg1"/>
      </p:bgRef>
    </p:bg>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5E23C43D-3D26-4483-9CD3-5A16957AAB1E}"/>
              </a:ext>
            </a:extLst>
          </p:cNvPr>
          <p:cNvSpPr>
            <a:spLocks noGrp="1"/>
          </p:cNvSpPr>
          <p:nvPr>
            <p:ph type="sldNum" sz="quarter" idx="16"/>
          </p:nvPr>
        </p:nvSpPr>
        <p:spPr/>
        <p:txBody>
          <a:bodyPr/>
          <a:lstStyle/>
          <a:p>
            <a:fld id="{75A2AC2D-2E79-4946-9A47-B81ECF29F405}" type="slidenum">
              <a:rPr lang="en-GB" smtClean="0"/>
              <a:pPr/>
              <a:t>‹#›</a:t>
            </a:fld>
            <a:endParaRPr lang="en-GB"/>
          </a:p>
        </p:txBody>
      </p:sp>
      <p:sp>
        <p:nvSpPr>
          <p:cNvPr id="12" name="Chart Placeholder 6">
            <a:extLst>
              <a:ext uri="{FF2B5EF4-FFF2-40B4-BE49-F238E27FC236}">
                <a16:creationId xmlns:a16="http://schemas.microsoft.com/office/drawing/2014/main" id="{75D2DE63-AF08-4C3F-9E31-FE223702B510}"/>
              </a:ext>
            </a:extLst>
          </p:cNvPr>
          <p:cNvSpPr>
            <a:spLocks noGrp="1"/>
          </p:cNvSpPr>
          <p:nvPr>
            <p:ph type="chart" sz="quarter" idx="29"/>
          </p:nvPr>
        </p:nvSpPr>
        <p:spPr>
          <a:xfrm>
            <a:off x="413999" y="1648488"/>
            <a:ext cx="11184966" cy="1273617"/>
          </a:xfrm>
        </p:spPr>
        <p:txBody>
          <a:bodyPr/>
          <a:lstStyle/>
          <a:p>
            <a:r>
              <a:rPr lang="en-US"/>
              <a:t>Click icon to add chart</a:t>
            </a:r>
            <a:endParaRPr lang="en-GB"/>
          </a:p>
        </p:txBody>
      </p:sp>
      <p:sp>
        <p:nvSpPr>
          <p:cNvPr id="11" name="Title 1">
            <a:extLst>
              <a:ext uri="{FF2B5EF4-FFF2-40B4-BE49-F238E27FC236}">
                <a16:creationId xmlns:a16="http://schemas.microsoft.com/office/drawing/2014/main" id="{D999805B-361B-4D5D-8C8E-DC92D1791487}"/>
              </a:ext>
            </a:extLst>
          </p:cNvPr>
          <p:cNvSpPr>
            <a:spLocks noGrp="1"/>
          </p:cNvSpPr>
          <p:nvPr>
            <p:ph type="title" hasCustomPrompt="1"/>
          </p:nvPr>
        </p:nvSpPr>
        <p:spPr bwMode="gray">
          <a:xfrm>
            <a:off x="414000" y="260559"/>
            <a:ext cx="9540000" cy="720000"/>
          </a:xfrm>
        </p:spPr>
        <p:txBody>
          <a:bodyPr anchor="ctr" anchorCtr="0">
            <a:noAutofit/>
          </a:bodyPr>
          <a:lstStyle>
            <a:lvl1pPr algn="l">
              <a:defRPr sz="2800" b="1">
                <a:solidFill>
                  <a:schemeClr val="tx2"/>
                </a:solidFill>
              </a:defRPr>
            </a:lvl1pPr>
          </a:lstStyle>
          <a:p>
            <a:r>
              <a:rPr lang="en-US"/>
              <a:t>Click to add headline</a:t>
            </a:r>
          </a:p>
        </p:txBody>
      </p:sp>
      <p:sp>
        <p:nvSpPr>
          <p:cNvPr id="18" name="Chart Placeholder 6">
            <a:extLst>
              <a:ext uri="{FF2B5EF4-FFF2-40B4-BE49-F238E27FC236}">
                <a16:creationId xmlns:a16="http://schemas.microsoft.com/office/drawing/2014/main" id="{B380A771-75AE-4F68-AC70-6BEAD8A20E24}"/>
              </a:ext>
            </a:extLst>
          </p:cNvPr>
          <p:cNvSpPr>
            <a:spLocks noGrp="1"/>
          </p:cNvSpPr>
          <p:nvPr>
            <p:ph type="chart" sz="quarter" idx="30"/>
          </p:nvPr>
        </p:nvSpPr>
        <p:spPr>
          <a:xfrm>
            <a:off x="413999" y="3099680"/>
            <a:ext cx="11184966" cy="1273617"/>
          </a:xfrm>
        </p:spPr>
        <p:txBody>
          <a:bodyPr/>
          <a:lstStyle/>
          <a:p>
            <a:r>
              <a:rPr lang="en-US"/>
              <a:t>Click icon to add chart</a:t>
            </a:r>
            <a:endParaRPr lang="en-GB"/>
          </a:p>
        </p:txBody>
      </p:sp>
      <p:sp>
        <p:nvSpPr>
          <p:cNvPr id="19" name="Chart Placeholder 6">
            <a:extLst>
              <a:ext uri="{FF2B5EF4-FFF2-40B4-BE49-F238E27FC236}">
                <a16:creationId xmlns:a16="http://schemas.microsoft.com/office/drawing/2014/main" id="{424FE9A9-0CC2-4C00-823C-40DA72210BA6}"/>
              </a:ext>
            </a:extLst>
          </p:cNvPr>
          <p:cNvSpPr>
            <a:spLocks noGrp="1"/>
          </p:cNvSpPr>
          <p:nvPr>
            <p:ph type="chart" sz="quarter" idx="31"/>
          </p:nvPr>
        </p:nvSpPr>
        <p:spPr>
          <a:xfrm>
            <a:off x="413999" y="4550871"/>
            <a:ext cx="11184966" cy="1273617"/>
          </a:xfrm>
        </p:spPr>
        <p:txBody>
          <a:bodyPr/>
          <a:lstStyle/>
          <a:p>
            <a:r>
              <a:rPr lang="en-US"/>
              <a:t>Click icon to add chart</a:t>
            </a:r>
            <a:endParaRPr lang="en-GB"/>
          </a:p>
        </p:txBody>
      </p:sp>
      <p:sp>
        <p:nvSpPr>
          <p:cNvPr id="20" name="Text Placeholder 5">
            <a:extLst>
              <a:ext uri="{FF2B5EF4-FFF2-40B4-BE49-F238E27FC236}">
                <a16:creationId xmlns:a16="http://schemas.microsoft.com/office/drawing/2014/main" id="{9927992B-D103-49E0-B25D-7C0BFB401118}"/>
              </a:ext>
            </a:extLst>
          </p:cNvPr>
          <p:cNvSpPr>
            <a:spLocks noGrp="1"/>
          </p:cNvSpPr>
          <p:nvPr>
            <p:ph type="body" sz="quarter" idx="32" hasCustomPrompt="1"/>
          </p:nvPr>
        </p:nvSpPr>
        <p:spPr>
          <a:xfrm>
            <a:off x="413998" y="1158133"/>
            <a:ext cx="11184965" cy="363035"/>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Chart title / category information</a:t>
            </a:r>
            <a:endParaRPr lang="en-GB"/>
          </a:p>
        </p:txBody>
      </p:sp>
      <p:sp>
        <p:nvSpPr>
          <p:cNvPr id="13" name="Text Placeholder 5">
            <a:extLst>
              <a:ext uri="{FF2B5EF4-FFF2-40B4-BE49-F238E27FC236}">
                <a16:creationId xmlns:a16="http://schemas.microsoft.com/office/drawing/2014/main" id="{F9E09938-CC8D-43F2-800E-03FE654C0392}"/>
              </a:ext>
            </a:extLst>
          </p:cNvPr>
          <p:cNvSpPr>
            <a:spLocks noGrp="1"/>
          </p:cNvSpPr>
          <p:nvPr>
            <p:ph type="body" sz="quarter" idx="20" hasCustomPrompt="1"/>
          </p:nvPr>
        </p:nvSpPr>
        <p:spPr>
          <a:xfrm>
            <a:off x="414000" y="5904000"/>
            <a:ext cx="11340000" cy="180000"/>
          </a:xfrm>
        </p:spPr>
        <p:txBody>
          <a:bodyPr anchor="ctr" anchorCtr="0"/>
          <a:lstStyle>
            <a:lvl1pPr marL="0" indent="0">
              <a:buNone/>
              <a:defRPr sz="1000"/>
            </a:lvl1pPr>
            <a:lvl2pPr>
              <a:defRPr sz="1000"/>
            </a:lvl2pPr>
            <a:lvl3pPr>
              <a:defRPr sz="1000"/>
            </a:lvl3pPr>
            <a:lvl4pPr>
              <a:defRPr sz="1000"/>
            </a:lvl4pPr>
            <a:lvl5pPr>
              <a:defRPr sz="1000"/>
            </a:lvl5pPr>
          </a:lstStyle>
          <a:p>
            <a:pPr lvl="0"/>
            <a:r>
              <a:rPr lang="en-US"/>
              <a:t>Click to add source information e.g. question and base</a:t>
            </a:r>
            <a:endParaRPr lang="en-GB"/>
          </a:p>
        </p:txBody>
      </p:sp>
      <p:grpSp>
        <p:nvGrpSpPr>
          <p:cNvPr id="14" name="Group 13">
            <a:extLst>
              <a:ext uri="{FF2B5EF4-FFF2-40B4-BE49-F238E27FC236}">
                <a16:creationId xmlns:a16="http://schemas.microsoft.com/office/drawing/2014/main" id="{5FA650A2-47F0-4825-B8E7-2CF88DFF68EB}"/>
              </a:ext>
            </a:extLst>
          </p:cNvPr>
          <p:cNvGrpSpPr/>
          <p:nvPr userDrawn="1"/>
        </p:nvGrpSpPr>
        <p:grpSpPr>
          <a:xfrm>
            <a:off x="11359566" y="-736895"/>
            <a:ext cx="1662939" cy="1555154"/>
            <a:chOff x="8322199" y="2445784"/>
            <a:chExt cx="1662939" cy="1555154"/>
          </a:xfrm>
        </p:grpSpPr>
        <p:sp>
          <p:nvSpPr>
            <p:cNvPr id="15" name="Freeform: Shape 14">
              <a:extLst>
                <a:ext uri="{FF2B5EF4-FFF2-40B4-BE49-F238E27FC236}">
                  <a16:creationId xmlns:a16="http://schemas.microsoft.com/office/drawing/2014/main" id="{D348C8F9-EBCC-409B-9260-7133A4D83011}"/>
                </a:ext>
              </a:extLst>
            </p:cNvPr>
            <p:cNvSpPr/>
            <p:nvPr/>
          </p:nvSpPr>
          <p:spPr bwMode="gray">
            <a:xfrm>
              <a:off x="8435162" y="3402657"/>
              <a:ext cx="749632" cy="532945"/>
            </a:xfrm>
            <a:custGeom>
              <a:avLst/>
              <a:gdLst>
                <a:gd name="connsiteX0" fmla="*/ 52918 w 749632"/>
                <a:gd name="connsiteY0" fmla="*/ 0 h 532945"/>
                <a:gd name="connsiteX1" fmla="*/ 689297 w 749632"/>
                <a:gd name="connsiteY1" fmla="*/ 475370 h 532945"/>
                <a:gd name="connsiteX2" fmla="*/ 749632 w 749632"/>
                <a:gd name="connsiteY2" fmla="*/ 473038 h 532945"/>
                <a:gd name="connsiteX3" fmla="*/ 749632 w 749632"/>
                <a:gd name="connsiteY3" fmla="*/ 532945 h 532945"/>
                <a:gd name="connsiteX4" fmla="*/ 686042 w 749632"/>
                <a:gd name="connsiteY4" fmla="*/ 532257 h 532945"/>
                <a:gd name="connsiteX5" fmla="*/ 0 w 749632"/>
                <a:gd name="connsiteY5" fmla="*/ 19336 h 5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632" h="532945">
                  <a:moveTo>
                    <a:pt x="52918" y="0"/>
                  </a:moveTo>
                  <a:cubicBezTo>
                    <a:pt x="154589" y="279516"/>
                    <a:pt x="410248" y="458626"/>
                    <a:pt x="689297" y="475370"/>
                  </a:cubicBezTo>
                  <a:lnTo>
                    <a:pt x="749632" y="473038"/>
                  </a:lnTo>
                  <a:lnTo>
                    <a:pt x="749632" y="532945"/>
                  </a:lnTo>
                  <a:lnTo>
                    <a:pt x="686042" y="532257"/>
                  </a:lnTo>
                  <a:cubicBezTo>
                    <a:pt x="385190" y="514223"/>
                    <a:pt x="109547" y="320953"/>
                    <a:pt x="0" y="19336"/>
                  </a:cubicBezTo>
                  <a:close/>
                </a:path>
              </a:pathLst>
            </a:cu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6" name="Freeform: Shape 15">
              <a:extLst>
                <a:ext uri="{FF2B5EF4-FFF2-40B4-BE49-F238E27FC236}">
                  <a16:creationId xmlns:a16="http://schemas.microsoft.com/office/drawing/2014/main" id="{A476CE9A-8991-4456-843B-0CA63B154E38}"/>
                </a:ext>
              </a:extLst>
            </p:cNvPr>
            <p:cNvSpPr/>
            <p:nvPr userDrawn="1"/>
          </p:nvSpPr>
          <p:spPr bwMode="gray">
            <a:xfrm rot="15996230">
              <a:off x="8720112" y="2735911"/>
              <a:ext cx="867114" cy="1662939"/>
            </a:xfrm>
            <a:custGeom>
              <a:avLst/>
              <a:gdLst>
                <a:gd name="connsiteX0" fmla="*/ 2890379 w 2890379"/>
                <a:gd name="connsiteY0" fmla="*/ 0 h 5543128"/>
                <a:gd name="connsiteX1" fmla="*/ 2890379 w 2890379"/>
                <a:gd name="connsiteY1" fmla="*/ 5543128 h 5543128"/>
                <a:gd name="connsiteX2" fmla="*/ 2599169 w 2890379"/>
                <a:gd name="connsiteY2" fmla="*/ 5529050 h 5543128"/>
                <a:gd name="connsiteX3" fmla="*/ 0 w 2890379"/>
                <a:gd name="connsiteY3" fmla="*/ 2771564 h 5543128"/>
                <a:gd name="connsiteX4" fmla="*/ 2599169 w 2890379"/>
                <a:gd name="connsiteY4" fmla="*/ 14079 h 5543128"/>
                <a:gd name="connsiteX0" fmla="*/ 2890379 w 2981819"/>
                <a:gd name="connsiteY0" fmla="*/ 5543128 h 5634568"/>
                <a:gd name="connsiteX1" fmla="*/ 2599169 w 2981819"/>
                <a:gd name="connsiteY1" fmla="*/ 5529050 h 5634568"/>
                <a:gd name="connsiteX2" fmla="*/ 0 w 2981819"/>
                <a:gd name="connsiteY2" fmla="*/ 2771564 h 5634568"/>
                <a:gd name="connsiteX3" fmla="*/ 2599169 w 2981819"/>
                <a:gd name="connsiteY3" fmla="*/ 14079 h 5634568"/>
                <a:gd name="connsiteX4" fmla="*/ 2890379 w 2981819"/>
                <a:gd name="connsiteY4" fmla="*/ 0 h 5634568"/>
                <a:gd name="connsiteX5" fmla="*/ 2981819 w 2981819"/>
                <a:gd name="connsiteY5" fmla="*/ 5634568 h 5634568"/>
                <a:gd name="connsiteX0" fmla="*/ 2890379 w 2890379"/>
                <a:gd name="connsiteY0" fmla="*/ 5543128 h 5543128"/>
                <a:gd name="connsiteX1" fmla="*/ 2599169 w 2890379"/>
                <a:gd name="connsiteY1" fmla="*/ 5529050 h 5543128"/>
                <a:gd name="connsiteX2" fmla="*/ 0 w 2890379"/>
                <a:gd name="connsiteY2" fmla="*/ 2771564 h 5543128"/>
                <a:gd name="connsiteX3" fmla="*/ 2599169 w 2890379"/>
                <a:gd name="connsiteY3" fmla="*/ 14079 h 5543128"/>
                <a:gd name="connsiteX4" fmla="*/ 2890379 w 2890379"/>
                <a:gd name="connsiteY4" fmla="*/ 0 h 554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379" h="5543128">
                  <a:moveTo>
                    <a:pt x="2890379" y="5543128"/>
                  </a:moveTo>
                  <a:lnTo>
                    <a:pt x="2599169" y="5529050"/>
                  </a:lnTo>
                  <a:cubicBezTo>
                    <a:pt x="1139254" y="5387106"/>
                    <a:pt x="0" y="4206709"/>
                    <a:pt x="0" y="2771564"/>
                  </a:cubicBezTo>
                  <a:cubicBezTo>
                    <a:pt x="0" y="1336419"/>
                    <a:pt x="1139254" y="156022"/>
                    <a:pt x="2599169" y="14079"/>
                  </a:cubicBezTo>
                  <a:lnTo>
                    <a:pt x="2890379" y="0"/>
                  </a:lnTo>
                </a:path>
              </a:pathLst>
            </a:custGeom>
            <a:noFill/>
            <a:ln w="28575">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7" name="Block Arc 16">
              <a:extLst>
                <a:ext uri="{FF2B5EF4-FFF2-40B4-BE49-F238E27FC236}">
                  <a16:creationId xmlns:a16="http://schemas.microsoft.com/office/drawing/2014/main" id="{41EABC92-CEAA-4DD6-82AD-3195D2C2ADE0}"/>
                </a:ext>
              </a:extLst>
            </p:cNvPr>
            <p:cNvSpPr>
              <a:spLocks noChangeAspect="1"/>
            </p:cNvSpPr>
            <p:nvPr/>
          </p:nvSpPr>
          <p:spPr bwMode="gray">
            <a:xfrm rot="21396230">
              <a:off x="8498609" y="2445784"/>
              <a:ext cx="1372371" cy="1372370"/>
            </a:xfrm>
            <a:prstGeom prst="blockArc">
              <a:avLst>
                <a:gd name="adj1" fmla="val 5680440"/>
                <a:gd name="adj2" fmla="val 10995220"/>
                <a:gd name="adj3" fmla="val 20044"/>
              </a:avLst>
            </a:prstGeom>
            <a:gradFill flip="none" rotWithShape="1">
              <a:gsLst>
                <a:gs pos="13000">
                  <a:srgbClr val="004186">
                    <a:alpha val="70000"/>
                  </a:srgbClr>
                </a:gs>
                <a:gs pos="100000">
                  <a:srgbClr val="A2AD00"/>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300"/>
                </a:spcBef>
              </a:pPr>
              <a:endParaRPr lang="en-GB" sz="1600">
                <a:solidFill>
                  <a:schemeClr val="tx1"/>
                </a:solidFill>
                <a:latin typeface="Arial" pitchFamily="34" charset="0"/>
                <a:cs typeface="Arial" pitchFamily="34" charset="0"/>
              </a:endParaRPr>
            </a:p>
          </p:txBody>
        </p:sp>
      </p:grpSp>
    </p:spTree>
    <p:extLst>
      <p:ext uri="{BB962C8B-B14F-4D97-AF65-F5344CB8AC3E}">
        <p14:creationId xmlns:p14="http://schemas.microsoft.com/office/powerpoint/2010/main" val="371688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image" Target="../media/image9.png"/><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5" Type="http://schemas.openxmlformats.org/officeDocument/2006/relationships/slideLayout" Target="../slideLayouts/slideLayout57.xml"/><Relationship Id="rId61" Type="http://schemas.openxmlformats.org/officeDocument/2006/relationships/theme" Target="../theme/theme2.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image" Target="../media/image10.wmf"/><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tags" Target="../tags/tag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54"/>
            </p:custDataLst>
          </p:nvPr>
        </p:nvSpPr>
        <p:spPr bwMode="gray">
          <a:xfrm>
            <a:off x="431215" y="1700809"/>
            <a:ext cx="11329573" cy="4511527"/>
          </a:xfrm>
          <a:prstGeom prst="rect">
            <a:avLst/>
          </a:prstGeom>
        </p:spPr>
        <p:txBody>
          <a:bodyPr vert="horz" lIns="0" tIns="18000" rIns="0" bIns="0" rtlCol="0" anchor="t" anchorCtr="0">
            <a:noAutofit/>
          </a:body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 name="Title Placeholder 1">
            <a:extLst>
              <a:ext uri="{FF2B5EF4-FFF2-40B4-BE49-F238E27FC236}">
                <a16:creationId xmlns:a16="http://schemas.microsoft.com/office/drawing/2014/main" id="{3F3D1801-B973-4E0E-A4CA-9939176FBE37}"/>
              </a:ext>
            </a:extLst>
          </p:cNvPr>
          <p:cNvSpPr>
            <a:spLocks noGrp="1"/>
          </p:cNvSpPr>
          <p:nvPr>
            <p:ph type="title"/>
          </p:nvPr>
        </p:nvSpPr>
        <p:spPr bwMode="gray">
          <a:xfrm>
            <a:off x="431217" y="260562"/>
            <a:ext cx="8545185" cy="768107"/>
          </a:xfrm>
          <a:prstGeom prst="rect">
            <a:avLst/>
          </a:prstGeom>
        </p:spPr>
        <p:txBody>
          <a:bodyPr vert="horz" lIns="0" tIns="0" rIns="0" bIns="0" rtlCol="0" anchor="ctr" anchorCtr="0">
            <a:noAutofit/>
          </a:bodyPr>
          <a:lstStyle/>
          <a:p>
            <a:r>
              <a:rPr lang="en-US"/>
              <a:t>Click to add headline</a:t>
            </a:r>
            <a:endParaRPr lang="en-US" noProof="0"/>
          </a:p>
        </p:txBody>
      </p:sp>
      <p:cxnSp>
        <p:nvCxnSpPr>
          <p:cNvPr id="89" name="Straight Connector 88">
            <a:extLst>
              <a:ext uri="{FF2B5EF4-FFF2-40B4-BE49-F238E27FC236}">
                <a16:creationId xmlns:a16="http://schemas.microsoft.com/office/drawing/2014/main" id="{6C396A66-06F8-4B65-BD3A-A2266F74628D}"/>
              </a:ext>
            </a:extLst>
          </p:cNvPr>
          <p:cNvCxnSpPr>
            <a:cxnSpLocks/>
          </p:cNvCxnSpPr>
          <p:nvPr userDrawn="1"/>
        </p:nvCxnSpPr>
        <p:spPr>
          <a:xfrm>
            <a:off x="10655929" y="6254618"/>
            <a:ext cx="0" cy="46248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11120CC-815E-4A85-BC1E-B48F8F5970AA}"/>
              </a:ext>
            </a:extLst>
          </p:cNvPr>
          <p:cNvSpPr>
            <a:spLocks noGrp="1"/>
          </p:cNvSpPr>
          <p:nvPr>
            <p:ph type="sldNum" sz="quarter" idx="4"/>
          </p:nvPr>
        </p:nvSpPr>
        <p:spPr>
          <a:xfrm>
            <a:off x="111264" y="6391320"/>
            <a:ext cx="359760" cy="358460"/>
          </a:xfrm>
          <a:prstGeom prst="rect">
            <a:avLst/>
          </a:prstGeom>
        </p:spPr>
        <p:txBody>
          <a:bodyPr vert="horz" wrap="none" lIns="91440" tIns="45720" rIns="91440" bIns="45720" rtlCol="0" anchor="ctr"/>
          <a:lstStyle>
            <a:lvl1pPr algn="ctr">
              <a:defRPr sz="900">
                <a:solidFill>
                  <a:schemeClr val="tx2"/>
                </a:solidFill>
              </a:defRPr>
            </a:lvl1pPr>
          </a:lstStyle>
          <a:p>
            <a:fld id="{75A2AC2D-2E79-4946-9A47-B81ECF29F405}" type="slidenum">
              <a:rPr lang="en-GB" smtClean="0"/>
              <a:pPr/>
              <a:t>‹#›</a:t>
            </a:fld>
            <a:endParaRPr lang="en-GB"/>
          </a:p>
        </p:txBody>
      </p:sp>
      <p:sp>
        <p:nvSpPr>
          <p:cNvPr id="10" name="Block Arc 9">
            <a:extLst>
              <a:ext uri="{FF2B5EF4-FFF2-40B4-BE49-F238E27FC236}">
                <a16:creationId xmlns:a16="http://schemas.microsoft.com/office/drawing/2014/main" id="{43A02181-FCE0-49F6-BB50-3DAE0CA92593}"/>
              </a:ext>
            </a:extLst>
          </p:cNvPr>
          <p:cNvSpPr>
            <a:spLocks noChangeAspect="1"/>
          </p:cNvSpPr>
          <p:nvPr userDrawn="1"/>
        </p:nvSpPr>
        <p:spPr bwMode="gray">
          <a:xfrm>
            <a:off x="122024" y="6387216"/>
            <a:ext cx="374400" cy="374400"/>
          </a:xfrm>
          <a:prstGeom prst="blockArc">
            <a:avLst>
              <a:gd name="adj1" fmla="val 3345250"/>
              <a:gd name="adj2" fmla="val 12364623"/>
              <a:gd name="adj3" fmla="val 11749"/>
            </a:avLst>
          </a:prstGeom>
          <a:solidFill>
            <a:srgbClr val="A2AD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0" name="Rechteck 13">
            <a:extLst>
              <a:ext uri="{FF2B5EF4-FFF2-40B4-BE49-F238E27FC236}">
                <a16:creationId xmlns:a16="http://schemas.microsoft.com/office/drawing/2014/main" id="{C78F05ED-A498-4017-8873-72374FFEF095}"/>
              </a:ext>
            </a:extLst>
          </p:cNvPr>
          <p:cNvSpPr/>
          <p:nvPr userDrawn="1"/>
        </p:nvSpPr>
        <p:spPr bwMode="gray">
          <a:xfrm>
            <a:off x="656475" y="6624844"/>
            <a:ext cx="8423766" cy="171172"/>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8" indent="0" algn="l">
              <a:tabLst/>
            </a:pPr>
            <a:r>
              <a:rPr lang="en-US" sz="900" noProof="0">
                <a:solidFill>
                  <a:srgbClr val="8E8581"/>
                </a:solidFill>
                <a:latin typeface="+mj-lt"/>
              </a:rPr>
              <a:t>© Kynetec March 2025 | NAFB Biennial Listenership Research</a:t>
            </a:r>
          </a:p>
        </p:txBody>
      </p:sp>
      <p:pic>
        <p:nvPicPr>
          <p:cNvPr id="5" name="Picture 4">
            <a:extLst>
              <a:ext uri="{FF2B5EF4-FFF2-40B4-BE49-F238E27FC236}">
                <a16:creationId xmlns:a16="http://schemas.microsoft.com/office/drawing/2014/main" id="{3EF4EB6F-F030-46BB-84C6-BC6477A9B793}"/>
              </a:ext>
            </a:extLst>
          </p:cNvPr>
          <p:cNvPicPr>
            <a:picLocks noChangeAspect="1"/>
          </p:cNvPicPr>
          <p:nvPr userDrawn="1"/>
        </p:nvPicPr>
        <p:blipFill rotWithShape="1">
          <a:blip r:embed="rId55">
            <a:extLst>
              <a:ext uri="{28A0092B-C50C-407E-A947-70E740481C1C}">
                <a14:useLocalDpi xmlns:a14="http://schemas.microsoft.com/office/drawing/2010/main" val="0"/>
              </a:ext>
            </a:extLst>
          </a:blip>
          <a:srcRect l="8545" t="11228"/>
          <a:stretch/>
        </p:blipFill>
        <p:spPr>
          <a:xfrm>
            <a:off x="10773295" y="6342611"/>
            <a:ext cx="1138844" cy="364590"/>
          </a:xfrm>
          <a:prstGeom prst="rect">
            <a:avLst/>
          </a:prstGeom>
        </p:spPr>
      </p:pic>
      <p:pic>
        <p:nvPicPr>
          <p:cNvPr id="1026" name="Picture 2">
            <a:extLst>
              <a:ext uri="{FF2B5EF4-FFF2-40B4-BE49-F238E27FC236}">
                <a16:creationId xmlns:a16="http://schemas.microsoft.com/office/drawing/2014/main" id="{9927D94C-8096-E1F0-81C1-2487E8A3DDFB}"/>
              </a:ext>
            </a:extLst>
          </p:cNvPr>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9689180" y="6223604"/>
            <a:ext cx="83924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08675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34" r:id="rId3"/>
    <p:sldLayoutId id="2147483865" r:id="rId4"/>
    <p:sldLayoutId id="2147483716" r:id="rId5"/>
    <p:sldLayoutId id="2147483866" r:id="rId6"/>
    <p:sldLayoutId id="2147483855" r:id="rId7"/>
    <p:sldLayoutId id="2147483856" r:id="rId8"/>
    <p:sldLayoutId id="2147483857" r:id="rId9"/>
    <p:sldLayoutId id="2147483835" r:id="rId10"/>
    <p:sldLayoutId id="2147483858" r:id="rId11"/>
    <p:sldLayoutId id="2147483859" r:id="rId12"/>
    <p:sldLayoutId id="2147483860" r:id="rId13"/>
    <p:sldLayoutId id="2147483819" r:id="rId14"/>
    <p:sldLayoutId id="2147483718" r:id="rId15"/>
    <p:sldLayoutId id="2147483838" r:id="rId16"/>
    <p:sldLayoutId id="2147483839" r:id="rId17"/>
    <p:sldLayoutId id="2147483801" r:id="rId18"/>
    <p:sldLayoutId id="2147483844" r:id="rId19"/>
    <p:sldLayoutId id="2147483722" r:id="rId20"/>
    <p:sldLayoutId id="2147483805" r:id="rId21"/>
    <p:sldLayoutId id="2147483724" r:id="rId22"/>
    <p:sldLayoutId id="2147483723" r:id="rId23"/>
    <p:sldLayoutId id="2147483840" r:id="rId24"/>
    <p:sldLayoutId id="2147483843" r:id="rId25"/>
    <p:sldLayoutId id="2147483845" r:id="rId26"/>
    <p:sldLayoutId id="2147483800" r:id="rId27"/>
    <p:sldLayoutId id="2147483799" r:id="rId28"/>
    <p:sldLayoutId id="2147483802" r:id="rId29"/>
    <p:sldLayoutId id="2147483803" r:id="rId30"/>
    <p:sldLayoutId id="2147483820" r:id="rId31"/>
    <p:sldLayoutId id="2147483821" r:id="rId32"/>
    <p:sldLayoutId id="2147483822" r:id="rId33"/>
    <p:sldLayoutId id="2147483823" r:id="rId34"/>
    <p:sldLayoutId id="2147483824" r:id="rId35"/>
    <p:sldLayoutId id="2147483827" r:id="rId36"/>
    <p:sldLayoutId id="2147483828" r:id="rId37"/>
    <p:sldLayoutId id="2147483829" r:id="rId38"/>
    <p:sldLayoutId id="2147483830" r:id="rId39"/>
    <p:sldLayoutId id="2147483831" r:id="rId40"/>
    <p:sldLayoutId id="2147483825" r:id="rId41"/>
    <p:sldLayoutId id="2147483826" r:id="rId42"/>
    <p:sldLayoutId id="2147483852" r:id="rId43"/>
    <p:sldLayoutId id="2147483853" r:id="rId44"/>
    <p:sldLayoutId id="2147483854" r:id="rId45"/>
    <p:sldLayoutId id="2147483850" r:id="rId46"/>
    <p:sldLayoutId id="2147483851" r:id="rId47"/>
    <p:sldLayoutId id="2147483849" r:id="rId48"/>
    <p:sldLayoutId id="2147483745" r:id="rId49"/>
    <p:sldLayoutId id="2147483808" r:id="rId50"/>
    <p:sldLayoutId id="2147483946" r:id="rId51"/>
    <p:sldLayoutId id="2147483812"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40" rtl="0" eaLnBrk="1" latinLnBrk="0" hangingPunct="1">
        <a:spcBef>
          <a:spcPct val="0"/>
        </a:spcBef>
        <a:buNone/>
        <a:defRPr sz="3600" kern="1200">
          <a:solidFill>
            <a:schemeClr val="tx2"/>
          </a:solidFill>
          <a:latin typeface="Montserrat" panose="00000500000000000000" pitchFamily="2" charset="0"/>
          <a:ea typeface="+mj-ea"/>
          <a:cs typeface="+mj-cs"/>
        </a:defRPr>
      </a:lvl1pPr>
    </p:titleStyle>
    <p:bodyStyle>
      <a:lvl1pPr marL="180970"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800" kern="120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62"/>
            </p:custDataLst>
          </p:nvPr>
        </p:nvSpPr>
        <p:spPr bwMode="gray">
          <a:xfrm>
            <a:off x="431215" y="1700809"/>
            <a:ext cx="11329573" cy="4511527"/>
          </a:xfrm>
          <a:prstGeom prst="rect">
            <a:avLst/>
          </a:prstGeom>
        </p:spPr>
        <p:txBody>
          <a:bodyPr vert="horz" lIns="0" tIns="18000" rIns="0" bIns="0" rtlCol="0" anchor="t" anchorCtr="0">
            <a:noAutofit/>
          </a:bodyPr>
          <a:lstStyle/>
          <a:p>
            <a:pPr lvl="0"/>
            <a:r>
              <a:rPr lang="en-US" noProof="0"/>
              <a:t>Click to add text</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5" name="margins top"/>
          <p:cNvGrpSpPr/>
          <p:nvPr/>
        </p:nvGrpSpPr>
        <p:grpSpPr bwMode="gray">
          <a:xfrm>
            <a:off x="431801" y="-420693"/>
            <a:ext cx="11328987" cy="288040"/>
            <a:chOff x="323850" y="-531550"/>
            <a:chExt cx="8496740" cy="432060"/>
          </a:xfrm>
        </p:grpSpPr>
        <p:cxnSp>
          <p:nvCxnSpPr>
            <p:cNvPr id="16" name="Gerade Verbindung 15"/>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margins bottom"/>
          <p:cNvGrpSpPr/>
          <p:nvPr/>
        </p:nvGrpSpPr>
        <p:grpSpPr bwMode="gray">
          <a:xfrm>
            <a:off x="431801" y="6981493"/>
            <a:ext cx="11328987" cy="288040"/>
            <a:chOff x="323850" y="-531550"/>
            <a:chExt cx="8496740" cy="432060"/>
          </a:xfrm>
        </p:grpSpPr>
        <p:cxnSp>
          <p:nvCxnSpPr>
            <p:cNvPr id="29" name="Gerade Verbindung 28"/>
            <p:cNvCxnSpPr/>
            <p:nvPr userDrawn="1"/>
          </p:nvCxnSpPr>
          <p:spPr bwMode="gray">
            <a:xfrm rot="5400000">
              <a:off x="10782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bwMode="gray">
            <a:xfrm rot="5400000">
              <a:off x="1403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userDrawn="1"/>
          </p:nvCxnSpPr>
          <p:spPr bwMode="gray">
            <a:xfrm rot="5400000">
              <a:off x="15475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userDrawn="1"/>
          </p:nvCxnSpPr>
          <p:spPr bwMode="gray">
            <a:xfrm rot="5400000">
              <a:off x="28437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bwMode="gray">
            <a:xfrm rot="5400000">
              <a:off x="29877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bwMode="gray">
            <a:xfrm rot="5400000">
              <a:off x="42839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bwMode="gray">
            <a:xfrm rot="5400000">
              <a:off x="44279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userDrawn="1"/>
          </p:nvCxnSpPr>
          <p:spPr bwMode="gray">
            <a:xfrm rot="5400000">
              <a:off x="57241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userDrawn="1"/>
          </p:nvCxnSpPr>
          <p:spPr bwMode="gray">
            <a:xfrm rot="5400000">
              <a:off x="58681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userDrawn="1"/>
          </p:nvCxnSpPr>
          <p:spPr bwMode="gray">
            <a:xfrm rot="5400000">
              <a:off x="71643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userDrawn="1"/>
          </p:nvCxnSpPr>
          <p:spPr bwMode="gray">
            <a:xfrm rot="5400000">
              <a:off x="730838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userDrawn="1"/>
          </p:nvCxnSpPr>
          <p:spPr bwMode="gray">
            <a:xfrm rot="5400000">
              <a:off x="8604560" y="-315520"/>
              <a:ext cx="432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margins right"/>
          <p:cNvGrpSpPr/>
          <p:nvPr/>
        </p:nvGrpSpPr>
        <p:grpSpPr bwMode="gray">
          <a:xfrm>
            <a:off x="12336687" y="260648"/>
            <a:ext cx="288221" cy="6336792"/>
            <a:chOff x="9252514" y="195486"/>
            <a:chExt cx="216166" cy="4752594"/>
          </a:xfrm>
        </p:grpSpPr>
        <p:cxnSp>
          <p:nvCxnSpPr>
            <p:cNvPr id="48" name="Gerade Verbindung 47"/>
            <p:cNvCxnSpPr/>
            <p:nvPr userDrawn="1"/>
          </p:nvCxnSpPr>
          <p:spPr bwMode="gray">
            <a:xfrm>
              <a:off x="9252650" y="91556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userDrawn="1"/>
          </p:nvCxnSpPr>
          <p:spPr bwMode="gray">
            <a:xfrm>
              <a:off x="9252514" y="127560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userDrawn="1"/>
          </p:nvCxnSpPr>
          <p:spPr bwMode="gray">
            <a:xfrm>
              <a:off x="9252520" y="19548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p:nvPr userDrawn="1"/>
          </p:nvCxnSpPr>
          <p:spPr bwMode="gray">
            <a:xfrm>
              <a:off x="9252650" y="1419225"/>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margins left"/>
          <p:cNvGrpSpPr/>
          <p:nvPr/>
        </p:nvGrpSpPr>
        <p:grpSpPr bwMode="gray">
          <a:xfrm>
            <a:off x="-432907" y="260648"/>
            <a:ext cx="288221" cy="6336792"/>
            <a:chOff x="9252650" y="195486"/>
            <a:chExt cx="216166" cy="4752594"/>
          </a:xfrm>
        </p:grpSpPr>
        <p:cxnSp>
          <p:nvCxnSpPr>
            <p:cNvPr id="65" name="Gerade Verbindung 64"/>
            <p:cNvCxnSpPr/>
            <p:nvPr userDrawn="1"/>
          </p:nvCxnSpPr>
          <p:spPr bwMode="gray">
            <a:xfrm>
              <a:off x="9252650" y="91556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userDrawn="1"/>
          </p:nvCxnSpPr>
          <p:spPr bwMode="gray">
            <a:xfrm>
              <a:off x="9252650" y="77150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gray">
            <a:xfrm>
              <a:off x="9252650" y="494808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userDrawn="1"/>
          </p:nvCxnSpPr>
          <p:spPr bwMode="gray">
            <a:xfrm>
              <a:off x="9252650" y="48040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userDrawn="1"/>
          </p:nvCxnSpPr>
          <p:spPr bwMode="gray">
            <a:xfrm>
              <a:off x="9252650" y="415597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userDrawn="1"/>
          </p:nvCxnSpPr>
          <p:spPr bwMode="gray">
            <a:xfrm>
              <a:off x="9252650" y="40119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userDrawn="1"/>
          </p:nvCxnSpPr>
          <p:spPr bwMode="gray">
            <a:xfrm>
              <a:off x="9252650" y="336386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userDrawn="1"/>
          </p:nvCxnSpPr>
          <p:spPr bwMode="gray">
            <a:xfrm>
              <a:off x="9252650" y="32198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userDrawn="1"/>
          </p:nvCxnSpPr>
          <p:spPr bwMode="gray">
            <a:xfrm>
              <a:off x="9252650" y="25717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bwMode="gray">
            <a:xfrm>
              <a:off x="9252650" y="242773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bwMode="gray">
            <a:xfrm>
              <a:off x="9252650" y="177964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userDrawn="1"/>
          </p:nvCxnSpPr>
          <p:spPr bwMode="gray">
            <a:xfrm>
              <a:off x="9252650" y="163562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userDrawn="1"/>
          </p:nvCxnSpPr>
          <p:spPr bwMode="gray">
            <a:xfrm>
              <a:off x="9252650" y="4732050"/>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p:cNvCxnSpPr/>
            <p:nvPr userDrawn="1"/>
          </p:nvCxnSpPr>
          <p:spPr bwMode="gray">
            <a:xfrm>
              <a:off x="9252786" y="127560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userDrawn="1"/>
          </p:nvCxnSpPr>
          <p:spPr bwMode="gray">
            <a:xfrm>
              <a:off x="9252786" y="195486"/>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p:cNvCxnSpPr/>
            <p:nvPr userDrawn="1"/>
          </p:nvCxnSpPr>
          <p:spPr bwMode="gray">
            <a:xfrm>
              <a:off x="9252786" y="1413738"/>
              <a:ext cx="21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Title Placeholder 1">
            <a:extLst>
              <a:ext uri="{FF2B5EF4-FFF2-40B4-BE49-F238E27FC236}">
                <a16:creationId xmlns:a16="http://schemas.microsoft.com/office/drawing/2014/main" id="{3F3D1801-B973-4E0E-A4CA-9939176FBE37}"/>
              </a:ext>
            </a:extLst>
          </p:cNvPr>
          <p:cNvSpPr>
            <a:spLocks noGrp="1"/>
          </p:cNvSpPr>
          <p:nvPr>
            <p:ph type="title"/>
          </p:nvPr>
        </p:nvSpPr>
        <p:spPr bwMode="gray">
          <a:xfrm>
            <a:off x="431217" y="260562"/>
            <a:ext cx="8545185" cy="768107"/>
          </a:xfrm>
          <a:prstGeom prst="rect">
            <a:avLst/>
          </a:prstGeom>
        </p:spPr>
        <p:txBody>
          <a:bodyPr vert="horz" lIns="0" tIns="0" rIns="0" bIns="0" rtlCol="0" anchor="ctr" anchorCtr="0">
            <a:noAutofit/>
          </a:bodyPr>
          <a:lstStyle/>
          <a:p>
            <a:r>
              <a:rPr lang="en-US"/>
              <a:t>Click to add headline</a:t>
            </a:r>
            <a:endParaRPr lang="en-US" noProof="0"/>
          </a:p>
        </p:txBody>
      </p:sp>
      <p:cxnSp>
        <p:nvCxnSpPr>
          <p:cNvPr id="89" name="Straight Connector 88">
            <a:extLst>
              <a:ext uri="{FF2B5EF4-FFF2-40B4-BE49-F238E27FC236}">
                <a16:creationId xmlns:a16="http://schemas.microsoft.com/office/drawing/2014/main" id="{6C396A66-06F8-4B65-BD3A-A2266F74628D}"/>
              </a:ext>
            </a:extLst>
          </p:cNvPr>
          <p:cNvCxnSpPr>
            <a:cxnSpLocks/>
          </p:cNvCxnSpPr>
          <p:nvPr userDrawn="1"/>
        </p:nvCxnSpPr>
        <p:spPr>
          <a:xfrm>
            <a:off x="10655929" y="6254618"/>
            <a:ext cx="0" cy="462485"/>
          </a:xfrm>
          <a:prstGeom prst="line">
            <a:avLst/>
          </a:prstGeom>
          <a:ln>
            <a:solidFill>
              <a:srgbClr val="264283"/>
            </a:solidFill>
            <a:tailEnd type="none"/>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556E7012-E4E3-4053-BC4C-CB952BF59EAD}"/>
              </a:ext>
            </a:extLst>
          </p:cNvPr>
          <p:cNvPicPr>
            <a:picLocks noChangeAspect="1"/>
          </p:cNvPicPr>
          <p:nvPr userDrawn="1"/>
        </p:nvPicPr>
        <p:blipFill>
          <a:blip r:embed="rId63">
            <a:extLst>
              <a:ext uri="{28A0092B-C50C-407E-A947-70E740481C1C}">
                <a14:useLocalDpi xmlns:a14="http://schemas.microsoft.com/office/drawing/2010/main" val="0"/>
              </a:ext>
            </a:extLst>
          </a:blip>
          <a:srcRect/>
          <a:stretch/>
        </p:blipFill>
        <p:spPr>
          <a:xfrm>
            <a:off x="10742452" y="6269009"/>
            <a:ext cx="1316795" cy="433698"/>
          </a:xfrm>
          <a:prstGeom prst="rect">
            <a:avLst/>
          </a:prstGeom>
        </p:spPr>
      </p:pic>
      <p:sp>
        <p:nvSpPr>
          <p:cNvPr id="9" name="Slide Number Placeholder 8">
            <a:extLst>
              <a:ext uri="{FF2B5EF4-FFF2-40B4-BE49-F238E27FC236}">
                <a16:creationId xmlns:a16="http://schemas.microsoft.com/office/drawing/2014/main" id="{F11120CC-815E-4A85-BC1E-B48F8F5970AA}"/>
              </a:ext>
            </a:extLst>
          </p:cNvPr>
          <p:cNvSpPr>
            <a:spLocks noGrp="1"/>
          </p:cNvSpPr>
          <p:nvPr>
            <p:ph type="sldNum" sz="quarter" idx="4"/>
          </p:nvPr>
        </p:nvSpPr>
        <p:spPr>
          <a:xfrm>
            <a:off x="111264" y="6391320"/>
            <a:ext cx="359760" cy="358460"/>
          </a:xfrm>
          <a:prstGeom prst="rect">
            <a:avLst/>
          </a:prstGeom>
        </p:spPr>
        <p:txBody>
          <a:bodyPr vert="horz" wrap="none" lIns="91440" tIns="45720" rIns="91440" bIns="45720" rtlCol="0" anchor="ctr"/>
          <a:lstStyle>
            <a:lvl1pPr algn="ctr">
              <a:defRPr sz="900">
                <a:solidFill>
                  <a:schemeClr val="tx2"/>
                </a:solidFill>
              </a:defRPr>
            </a:lvl1pPr>
          </a:lstStyle>
          <a:p>
            <a:fld id="{75A2AC2D-2E79-4946-9A47-B81ECF29F405}" type="slidenum">
              <a:rPr lang="en-GB" smtClean="0"/>
              <a:pPr/>
              <a:t>‹#›</a:t>
            </a:fld>
            <a:endParaRPr lang="en-GB"/>
          </a:p>
        </p:txBody>
      </p:sp>
      <p:sp>
        <p:nvSpPr>
          <p:cNvPr id="10" name="Block Arc 9">
            <a:extLst>
              <a:ext uri="{FF2B5EF4-FFF2-40B4-BE49-F238E27FC236}">
                <a16:creationId xmlns:a16="http://schemas.microsoft.com/office/drawing/2014/main" id="{43A02181-FCE0-49F6-BB50-3DAE0CA92593}"/>
              </a:ext>
            </a:extLst>
          </p:cNvPr>
          <p:cNvSpPr>
            <a:spLocks noChangeAspect="1"/>
          </p:cNvSpPr>
          <p:nvPr userDrawn="1"/>
        </p:nvSpPr>
        <p:spPr bwMode="gray">
          <a:xfrm>
            <a:off x="122024" y="6387216"/>
            <a:ext cx="374400" cy="374400"/>
          </a:xfrm>
          <a:prstGeom prst="blockArc">
            <a:avLst>
              <a:gd name="adj1" fmla="val 3345250"/>
              <a:gd name="adj2" fmla="val 12364623"/>
              <a:gd name="adj3" fmla="val 11749"/>
            </a:avLst>
          </a:prstGeom>
          <a:solidFill>
            <a:srgbClr val="A2AD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80" name="Rechteck 13">
            <a:extLst>
              <a:ext uri="{FF2B5EF4-FFF2-40B4-BE49-F238E27FC236}">
                <a16:creationId xmlns:a16="http://schemas.microsoft.com/office/drawing/2014/main" id="{C78F05ED-A498-4017-8873-72374FFEF095}"/>
              </a:ext>
            </a:extLst>
          </p:cNvPr>
          <p:cNvSpPr/>
          <p:nvPr userDrawn="1"/>
        </p:nvSpPr>
        <p:spPr bwMode="gray">
          <a:xfrm>
            <a:off x="656475" y="6624844"/>
            <a:ext cx="8423766" cy="171172"/>
          </a:xfrm>
          <a:prstGeom prst="rect">
            <a:avLst/>
          </a:prstGeom>
          <a:solidFill>
            <a:schemeClr val="bg1"/>
          </a:solidFill>
          <a:ln w="9525">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lvl="8" indent="0" algn="l">
              <a:tabLst/>
            </a:pPr>
            <a:r>
              <a:rPr lang="en-US" sz="900" noProof="0">
                <a:solidFill>
                  <a:srgbClr val="8E8581"/>
                </a:solidFill>
                <a:latin typeface="+mj-lt"/>
              </a:rPr>
              <a:t>© Kynetec June 2023 | Proposal: Almond Opportunity Research</a:t>
            </a:r>
          </a:p>
        </p:txBody>
      </p:sp>
      <p:pic>
        <p:nvPicPr>
          <p:cNvPr id="4" name="Grafik 15">
            <a:extLst>
              <a:ext uri="{FF2B5EF4-FFF2-40B4-BE49-F238E27FC236}">
                <a16:creationId xmlns:a16="http://schemas.microsoft.com/office/drawing/2014/main" id="{54E696DA-9AF7-F930-9552-895D0BECB5E0}"/>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9890455" y="6199147"/>
            <a:ext cx="593582" cy="573422"/>
          </a:xfrm>
          <a:prstGeom prst="rect">
            <a:avLst/>
          </a:prstGeom>
        </p:spPr>
      </p:pic>
    </p:spTree>
    <p:extLst>
      <p:ext uri="{BB962C8B-B14F-4D97-AF65-F5344CB8AC3E}">
        <p14:creationId xmlns:p14="http://schemas.microsoft.com/office/powerpoint/2010/main" val="1984191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 id="2147483920" r:id="rId36"/>
    <p:sldLayoutId id="2147483921" r:id="rId37"/>
    <p:sldLayoutId id="2147483922" r:id="rId38"/>
    <p:sldLayoutId id="2147483923" r:id="rId39"/>
    <p:sldLayoutId id="2147483924" r:id="rId40"/>
    <p:sldLayoutId id="2147483925" r:id="rId41"/>
    <p:sldLayoutId id="2147483926" r:id="rId42"/>
    <p:sldLayoutId id="2147483927" r:id="rId43"/>
    <p:sldLayoutId id="2147483928" r:id="rId44"/>
    <p:sldLayoutId id="2147483929" r:id="rId45"/>
    <p:sldLayoutId id="2147483930" r:id="rId46"/>
    <p:sldLayoutId id="2147483931" r:id="rId47"/>
    <p:sldLayoutId id="2147483932" r:id="rId48"/>
    <p:sldLayoutId id="2147483933" r:id="rId49"/>
    <p:sldLayoutId id="2147483934" r:id="rId50"/>
    <p:sldLayoutId id="2147483935" r:id="rId51"/>
    <p:sldLayoutId id="2147483936" r:id="rId52"/>
    <p:sldLayoutId id="2147483937" r:id="rId53"/>
    <p:sldLayoutId id="2147483938" r:id="rId54"/>
    <p:sldLayoutId id="2147483939" r:id="rId55"/>
    <p:sldLayoutId id="2147483940" r:id="rId56"/>
    <p:sldLayoutId id="2147483941" r:id="rId57"/>
    <p:sldLayoutId id="2147483942" r:id="rId58"/>
    <p:sldLayoutId id="2147483943" r:id="rId59"/>
    <p:sldLayoutId id="2147483944"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40" rtl="0" eaLnBrk="1" latinLnBrk="0" hangingPunct="1">
        <a:spcBef>
          <a:spcPct val="0"/>
        </a:spcBef>
        <a:buNone/>
        <a:defRPr sz="3600" kern="1200">
          <a:solidFill>
            <a:schemeClr val="tx2"/>
          </a:solidFill>
          <a:latin typeface="Montserrat" panose="00000500000000000000" pitchFamily="2" charset="0"/>
          <a:ea typeface="+mj-ea"/>
          <a:cs typeface="+mj-cs"/>
        </a:defRPr>
      </a:lvl1pPr>
    </p:titleStyle>
    <p:bodyStyle>
      <a:lvl1pPr marL="180970"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800" kern="120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3.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8.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chart" Target="../charts/chart2.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2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B7F7D3A1-43C6-4245-A8A5-7B9CF648E953}"/>
              </a:ext>
            </a:extLst>
          </p:cNvPr>
          <p:cNvSpPr>
            <a:spLocks noGrp="1"/>
          </p:cNvSpPr>
          <p:nvPr>
            <p:ph type="ctrTitle"/>
          </p:nvPr>
        </p:nvSpPr>
        <p:spPr/>
        <p:txBody>
          <a:bodyPr>
            <a:normAutofit/>
          </a:bodyPr>
          <a:lstStyle/>
          <a:p>
            <a:r>
              <a:rPr lang="en-US" sz="3600" b="1" dirty="0"/>
              <a:t>2025 NAFB Listenership Research</a:t>
            </a:r>
            <a:endParaRPr lang="en-GB" sz="3600" dirty="0"/>
          </a:p>
        </p:txBody>
      </p:sp>
      <p:sp>
        <p:nvSpPr>
          <p:cNvPr id="2" name="Text Placeholder 1">
            <a:extLst>
              <a:ext uri="{FF2B5EF4-FFF2-40B4-BE49-F238E27FC236}">
                <a16:creationId xmlns:a16="http://schemas.microsoft.com/office/drawing/2014/main" id="{86049F54-F5F6-4247-99AC-7E9DC691D7F3}"/>
              </a:ext>
            </a:extLst>
          </p:cNvPr>
          <p:cNvSpPr>
            <a:spLocks noGrp="1"/>
          </p:cNvSpPr>
          <p:nvPr>
            <p:ph type="body" sz="quarter" idx="11"/>
          </p:nvPr>
        </p:nvSpPr>
        <p:spPr>
          <a:xfrm>
            <a:off x="9025812" y="3154524"/>
            <a:ext cx="2639445" cy="2429530"/>
          </a:xfrm>
        </p:spPr>
        <p:txBody>
          <a:bodyPr/>
          <a:lstStyle/>
          <a:p>
            <a:r>
              <a:rPr lang="en-CA" sz="1800"/>
              <a:t>Prepared for NAFB</a:t>
            </a:r>
          </a:p>
          <a:p>
            <a:r>
              <a:rPr lang="en-CA" sz="1200" i="1"/>
              <a:t>March 2025</a:t>
            </a:r>
          </a:p>
        </p:txBody>
      </p:sp>
    </p:spTree>
    <p:extLst>
      <p:ext uri="{BB962C8B-B14F-4D97-AF65-F5344CB8AC3E}">
        <p14:creationId xmlns:p14="http://schemas.microsoft.com/office/powerpoint/2010/main" val="38417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3DBAD-7CBA-6999-CE0F-FD35137C281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69E9840-8E94-2147-4195-DB025366499D}"/>
              </a:ext>
            </a:extLst>
          </p:cNvPr>
          <p:cNvSpPr>
            <a:spLocks noGrp="1"/>
          </p:cNvSpPr>
          <p:nvPr>
            <p:ph type="body" sz="quarter" idx="10"/>
          </p:nvPr>
        </p:nvSpPr>
        <p:spPr>
          <a:xfrm>
            <a:off x="413999" y="1161722"/>
            <a:ext cx="11340000" cy="295175"/>
          </a:xfrm>
        </p:spPr>
        <p:txBody>
          <a:bodyPr/>
          <a:lstStyle/>
          <a:p>
            <a:r>
              <a:rPr lang="en-US"/>
              <a:t>For farmers who listen to farm radio, nearly half believe that farm radio is the most trustworthy source for ag news, significantly more than for farm publications and other ag media sources. </a:t>
            </a:r>
          </a:p>
        </p:txBody>
      </p:sp>
      <p:sp>
        <p:nvSpPr>
          <p:cNvPr id="4" name="Slide Number Placeholder 3">
            <a:extLst>
              <a:ext uri="{FF2B5EF4-FFF2-40B4-BE49-F238E27FC236}">
                <a16:creationId xmlns:a16="http://schemas.microsoft.com/office/drawing/2014/main" id="{0D317F92-09AD-68AA-B895-04A446B4190D}"/>
              </a:ext>
            </a:extLst>
          </p:cNvPr>
          <p:cNvSpPr>
            <a:spLocks noGrp="1"/>
          </p:cNvSpPr>
          <p:nvPr>
            <p:ph type="sldNum" sz="quarter" idx="16"/>
          </p:nvPr>
        </p:nvSpPr>
        <p:spPr/>
        <p:txBody>
          <a:bodyPr/>
          <a:lstStyle/>
          <a:p>
            <a:fld id="{75A2AC2D-2E79-4946-9A47-B81ECF29F405}" type="slidenum">
              <a:rPr lang="en-US" smtClean="0"/>
              <a:pPr/>
              <a:t>10</a:t>
            </a:fld>
            <a:endParaRPr lang="en-US"/>
          </a:p>
        </p:txBody>
      </p:sp>
      <p:sp>
        <p:nvSpPr>
          <p:cNvPr id="91" name="TextBox 90">
            <a:extLst>
              <a:ext uri="{FF2B5EF4-FFF2-40B4-BE49-F238E27FC236}">
                <a16:creationId xmlns:a16="http://schemas.microsoft.com/office/drawing/2014/main" id="{65556B67-C9BB-B68D-3C1E-C7A6AA8E1C6F}"/>
              </a:ext>
            </a:extLst>
          </p:cNvPr>
          <p:cNvSpPr txBox="1"/>
          <p:nvPr/>
        </p:nvSpPr>
        <p:spPr bwMode="gray">
          <a:xfrm>
            <a:off x="471024" y="6260705"/>
            <a:ext cx="9414587" cy="346249"/>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a:solidFill>
                  <a:schemeClr val="bg2"/>
                </a:solidFill>
                <a:latin typeface="+mn-lt"/>
                <a:cs typeface="Arial" pitchFamily="34" charset="0"/>
              </a:rPr>
              <a:t>Base: (n=1,001)</a:t>
            </a:r>
          </a:p>
          <a:p>
            <a:pPr algn="l">
              <a:spcBef>
                <a:spcPts val="300"/>
              </a:spcBef>
              <a:tabLst>
                <a:tab pos="288925" algn="l"/>
                <a:tab pos="400050" algn="l"/>
              </a:tabLst>
            </a:pPr>
            <a:r>
              <a:rPr lang="en-US" sz="1000" i="1">
                <a:solidFill>
                  <a:schemeClr val="bg2"/>
                </a:solidFill>
                <a:latin typeface="+mn-lt"/>
                <a:cs typeface="Arial" pitchFamily="34" charset="0"/>
              </a:rPr>
              <a:t>Q7.	Please select the media types yo</a:t>
            </a:r>
            <a:r>
              <a:rPr lang="en-US" sz="1000" i="1">
                <a:solidFill>
                  <a:schemeClr val="bg2"/>
                </a:solidFill>
                <a:cs typeface="Arial" pitchFamily="34" charset="0"/>
              </a:rPr>
              <a:t>u believe to be the most trustworthy sources for ag news and information.</a:t>
            </a:r>
            <a:endParaRPr lang="en-US" sz="1000" i="1">
              <a:solidFill>
                <a:schemeClr val="bg2"/>
              </a:solidFill>
              <a:latin typeface="+mn-lt"/>
              <a:cs typeface="Arial" pitchFamily="34" charset="0"/>
            </a:endParaRPr>
          </a:p>
        </p:txBody>
      </p:sp>
      <p:graphicFrame>
        <p:nvGraphicFramePr>
          <p:cNvPr id="8" name="Chart 7">
            <a:extLst>
              <a:ext uri="{FF2B5EF4-FFF2-40B4-BE49-F238E27FC236}">
                <a16:creationId xmlns:a16="http://schemas.microsoft.com/office/drawing/2014/main" id="{85188E79-D7E2-A016-E261-F4D20F406227}"/>
              </a:ext>
            </a:extLst>
          </p:cNvPr>
          <p:cNvGraphicFramePr/>
          <p:nvPr>
            <p:extLst>
              <p:ext uri="{D42A27DB-BD31-4B8C-83A1-F6EECF244321}">
                <p14:modId xmlns:p14="http://schemas.microsoft.com/office/powerpoint/2010/main" val="3513894222"/>
              </p:ext>
            </p:extLst>
          </p:nvPr>
        </p:nvGraphicFramePr>
        <p:xfrm>
          <a:off x="-1036635" y="1381431"/>
          <a:ext cx="12201427" cy="464153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22F68DDC-56C8-A019-1795-D30C71879013}"/>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5" name="Title 1">
            <a:extLst>
              <a:ext uri="{FF2B5EF4-FFF2-40B4-BE49-F238E27FC236}">
                <a16:creationId xmlns:a16="http://schemas.microsoft.com/office/drawing/2014/main" id="{1F6403E8-561E-B922-5E23-3C174ADE64D7}"/>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Most Trustworthy Source for Ag News: </a:t>
            </a:r>
            <a:r>
              <a:rPr lang="en-US" sz="2400" b="0" i="1">
                <a:solidFill>
                  <a:schemeClr val="bg1"/>
                </a:solidFill>
              </a:rPr>
              <a:t>Top 5 Ranking</a:t>
            </a:r>
            <a:endParaRPr lang="en-US" b="0" i="1">
              <a:solidFill>
                <a:schemeClr val="bg1"/>
              </a:solidFill>
            </a:endParaRPr>
          </a:p>
        </p:txBody>
      </p:sp>
      <p:grpSp>
        <p:nvGrpSpPr>
          <p:cNvPr id="6" name="Group 5">
            <a:extLst>
              <a:ext uri="{FF2B5EF4-FFF2-40B4-BE49-F238E27FC236}">
                <a16:creationId xmlns:a16="http://schemas.microsoft.com/office/drawing/2014/main" id="{FA0D9ADF-A52C-EBD4-0625-F8AE253A20E7}"/>
              </a:ext>
            </a:extLst>
          </p:cNvPr>
          <p:cNvGrpSpPr/>
          <p:nvPr/>
        </p:nvGrpSpPr>
        <p:grpSpPr>
          <a:xfrm>
            <a:off x="11384248" y="0"/>
            <a:ext cx="1512338" cy="1512338"/>
            <a:chOff x="349034" y="1989000"/>
            <a:chExt cx="2880000" cy="2880000"/>
          </a:xfrm>
        </p:grpSpPr>
        <p:sp>
          <p:nvSpPr>
            <p:cNvPr id="10" name="Oval 9">
              <a:extLst>
                <a:ext uri="{FF2B5EF4-FFF2-40B4-BE49-F238E27FC236}">
                  <a16:creationId xmlns:a16="http://schemas.microsoft.com/office/drawing/2014/main" id="{4E095AE3-A7DF-28CF-2B74-E0C6E4041F71}"/>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Block Arc 10">
              <a:extLst>
                <a:ext uri="{FF2B5EF4-FFF2-40B4-BE49-F238E27FC236}">
                  <a16:creationId xmlns:a16="http://schemas.microsoft.com/office/drawing/2014/main" id="{9527BDB5-7AA8-25DA-C767-E4CB6DA5B8BB}"/>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4" name="Rectangle 13">
            <a:extLst>
              <a:ext uri="{FF2B5EF4-FFF2-40B4-BE49-F238E27FC236}">
                <a16:creationId xmlns:a16="http://schemas.microsoft.com/office/drawing/2014/main" id="{BEA52E10-6C41-4C0A-CBEB-15098B125D46}"/>
              </a:ext>
            </a:extLst>
          </p:cNvPr>
          <p:cNvSpPr/>
          <p:nvPr/>
        </p:nvSpPr>
        <p:spPr bwMode="gray">
          <a:xfrm>
            <a:off x="7884593" y="3191256"/>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b="1">
                <a:solidFill>
                  <a:schemeClr val="accent4"/>
                </a:solidFill>
                <a:cs typeface="Arial" pitchFamily="34" charset="0"/>
              </a:rPr>
              <a:t>1</a:t>
            </a:r>
            <a:r>
              <a:rPr lang="en-US" b="1" baseline="30000">
                <a:solidFill>
                  <a:schemeClr val="accent4"/>
                </a:solidFill>
                <a:cs typeface="Arial" pitchFamily="34" charset="0"/>
              </a:rPr>
              <a:t>st</a:t>
            </a:r>
            <a:r>
              <a:rPr lang="en-US" b="1">
                <a:solidFill>
                  <a:schemeClr val="accent4"/>
                </a:solidFill>
                <a:cs typeface="Arial" pitchFamily="34" charset="0"/>
              </a:rPr>
              <a:t> CHOICE</a:t>
            </a:r>
          </a:p>
        </p:txBody>
      </p:sp>
      <p:sp>
        <p:nvSpPr>
          <p:cNvPr id="16" name="Rectangle 15">
            <a:extLst>
              <a:ext uri="{FF2B5EF4-FFF2-40B4-BE49-F238E27FC236}">
                <a16:creationId xmlns:a16="http://schemas.microsoft.com/office/drawing/2014/main" id="{11FD87CE-AEFA-EDB0-40DD-F1B42CD5E103}"/>
              </a:ext>
            </a:extLst>
          </p:cNvPr>
          <p:cNvSpPr/>
          <p:nvPr/>
        </p:nvSpPr>
        <p:spPr bwMode="gray">
          <a:xfrm>
            <a:off x="7884593" y="3548621"/>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b="1">
                <a:solidFill>
                  <a:schemeClr val="accent3"/>
                </a:solidFill>
                <a:cs typeface="Arial" pitchFamily="34" charset="0"/>
              </a:rPr>
              <a:t>2</a:t>
            </a:r>
            <a:r>
              <a:rPr lang="en-US" b="1" baseline="30000">
                <a:solidFill>
                  <a:schemeClr val="accent3"/>
                </a:solidFill>
                <a:cs typeface="Arial" pitchFamily="34" charset="0"/>
              </a:rPr>
              <a:t>nd</a:t>
            </a:r>
            <a:r>
              <a:rPr lang="en-US" b="1">
                <a:solidFill>
                  <a:schemeClr val="accent3"/>
                </a:solidFill>
                <a:cs typeface="Arial" pitchFamily="34" charset="0"/>
              </a:rPr>
              <a:t> CHOICE</a:t>
            </a:r>
          </a:p>
        </p:txBody>
      </p:sp>
      <p:sp>
        <p:nvSpPr>
          <p:cNvPr id="17" name="Rectangle 16">
            <a:extLst>
              <a:ext uri="{FF2B5EF4-FFF2-40B4-BE49-F238E27FC236}">
                <a16:creationId xmlns:a16="http://schemas.microsoft.com/office/drawing/2014/main" id="{0C41E1E5-F686-2303-267F-10C998B4DD0D}"/>
              </a:ext>
            </a:extLst>
          </p:cNvPr>
          <p:cNvSpPr/>
          <p:nvPr/>
        </p:nvSpPr>
        <p:spPr bwMode="gray">
          <a:xfrm>
            <a:off x="7884593" y="3894199"/>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b="1">
                <a:solidFill>
                  <a:schemeClr val="accent2"/>
                </a:solidFill>
                <a:cs typeface="Arial" pitchFamily="34" charset="0"/>
              </a:rPr>
              <a:t>3</a:t>
            </a:r>
            <a:r>
              <a:rPr lang="en-US" b="1" baseline="30000">
                <a:solidFill>
                  <a:schemeClr val="accent2"/>
                </a:solidFill>
                <a:cs typeface="Arial" pitchFamily="34" charset="0"/>
              </a:rPr>
              <a:t>rd</a:t>
            </a:r>
            <a:r>
              <a:rPr lang="en-US" b="1">
                <a:solidFill>
                  <a:schemeClr val="accent2"/>
                </a:solidFill>
                <a:cs typeface="Arial" pitchFamily="34" charset="0"/>
              </a:rPr>
              <a:t> CHOICE</a:t>
            </a:r>
          </a:p>
        </p:txBody>
      </p:sp>
      <p:sp>
        <p:nvSpPr>
          <p:cNvPr id="18" name="Rectangle 17">
            <a:extLst>
              <a:ext uri="{FF2B5EF4-FFF2-40B4-BE49-F238E27FC236}">
                <a16:creationId xmlns:a16="http://schemas.microsoft.com/office/drawing/2014/main" id="{BB89F781-7B2D-15F3-554B-679F8B159232}"/>
              </a:ext>
            </a:extLst>
          </p:cNvPr>
          <p:cNvSpPr/>
          <p:nvPr/>
        </p:nvSpPr>
        <p:spPr bwMode="gray">
          <a:xfrm>
            <a:off x="7884593" y="4305849"/>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b="1">
                <a:solidFill>
                  <a:schemeClr val="accent1"/>
                </a:solidFill>
                <a:cs typeface="Arial" pitchFamily="34" charset="0"/>
              </a:rPr>
              <a:t>4</a:t>
            </a:r>
            <a:r>
              <a:rPr lang="en-US" b="1" baseline="30000">
                <a:solidFill>
                  <a:schemeClr val="accent1"/>
                </a:solidFill>
                <a:cs typeface="Arial" pitchFamily="34" charset="0"/>
              </a:rPr>
              <a:t>th</a:t>
            </a:r>
            <a:r>
              <a:rPr lang="en-US" b="1">
                <a:solidFill>
                  <a:schemeClr val="accent1"/>
                </a:solidFill>
                <a:cs typeface="Arial" pitchFamily="34" charset="0"/>
              </a:rPr>
              <a:t> CHOICE</a:t>
            </a:r>
          </a:p>
        </p:txBody>
      </p:sp>
      <p:sp>
        <p:nvSpPr>
          <p:cNvPr id="19" name="Rectangle 18">
            <a:extLst>
              <a:ext uri="{FF2B5EF4-FFF2-40B4-BE49-F238E27FC236}">
                <a16:creationId xmlns:a16="http://schemas.microsoft.com/office/drawing/2014/main" id="{022CAB7C-39C7-F04A-DAE3-385DF0B82C8A}"/>
              </a:ext>
            </a:extLst>
          </p:cNvPr>
          <p:cNvSpPr/>
          <p:nvPr/>
        </p:nvSpPr>
        <p:spPr bwMode="gray">
          <a:xfrm>
            <a:off x="7884593" y="4705712"/>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b="1">
                <a:solidFill>
                  <a:schemeClr val="bg2"/>
                </a:solidFill>
                <a:cs typeface="Arial" pitchFamily="34" charset="0"/>
              </a:rPr>
              <a:t>5</a:t>
            </a:r>
            <a:r>
              <a:rPr lang="en-US" b="1" baseline="30000">
                <a:solidFill>
                  <a:schemeClr val="bg2"/>
                </a:solidFill>
                <a:cs typeface="Arial" pitchFamily="34" charset="0"/>
              </a:rPr>
              <a:t>th</a:t>
            </a:r>
            <a:r>
              <a:rPr lang="en-US" b="1">
                <a:solidFill>
                  <a:schemeClr val="bg2"/>
                </a:solidFill>
                <a:cs typeface="Arial" pitchFamily="34" charset="0"/>
              </a:rPr>
              <a:t> CHOICE</a:t>
            </a:r>
          </a:p>
        </p:txBody>
      </p:sp>
      <p:sp>
        <p:nvSpPr>
          <p:cNvPr id="20" name="Rectangle 19">
            <a:extLst>
              <a:ext uri="{FF2B5EF4-FFF2-40B4-BE49-F238E27FC236}">
                <a16:creationId xmlns:a16="http://schemas.microsoft.com/office/drawing/2014/main" id="{5151B433-B6D1-F88F-6286-EE1510226A3E}"/>
              </a:ext>
            </a:extLst>
          </p:cNvPr>
          <p:cNvSpPr/>
          <p:nvPr/>
        </p:nvSpPr>
        <p:spPr bwMode="gray">
          <a:xfrm>
            <a:off x="7884593" y="5079335"/>
            <a:ext cx="3145240"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200">
                <a:solidFill>
                  <a:schemeClr val="tx1"/>
                </a:solidFill>
                <a:cs typeface="Arial" pitchFamily="34" charset="0"/>
              </a:rPr>
              <a:t>TOTAL TOP 5 CHOICE</a:t>
            </a:r>
          </a:p>
        </p:txBody>
      </p:sp>
      <p:sp>
        <p:nvSpPr>
          <p:cNvPr id="2" name="Rectangle 1">
            <a:extLst>
              <a:ext uri="{FF2B5EF4-FFF2-40B4-BE49-F238E27FC236}">
                <a16:creationId xmlns:a16="http://schemas.microsoft.com/office/drawing/2014/main" id="{9B34B0D4-14E1-9683-7647-3CD78B77B50F}"/>
              </a:ext>
            </a:extLst>
          </p:cNvPr>
          <p:cNvSpPr/>
          <p:nvPr/>
        </p:nvSpPr>
        <p:spPr bwMode="gray">
          <a:xfrm>
            <a:off x="2908551" y="1857769"/>
            <a:ext cx="7874274" cy="42969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7" name="Arrow: Right 6">
            <a:extLst>
              <a:ext uri="{FF2B5EF4-FFF2-40B4-BE49-F238E27FC236}">
                <a16:creationId xmlns:a16="http://schemas.microsoft.com/office/drawing/2014/main" id="{AB0D3084-DDEB-7312-E8D4-D5AFF9138C49}"/>
              </a:ext>
            </a:extLst>
          </p:cNvPr>
          <p:cNvSpPr/>
          <p:nvPr/>
        </p:nvSpPr>
        <p:spPr bwMode="gray">
          <a:xfrm>
            <a:off x="1710687" y="1775811"/>
            <a:ext cx="978408" cy="484632"/>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9445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A5B6-52BD-7F9B-8421-D1998DF23DD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7CEDB9E7-2D80-4EA8-4FCA-92C95C7DD61F}"/>
              </a:ext>
            </a:extLst>
          </p:cNvPr>
          <p:cNvSpPr>
            <a:spLocks noGrp="1"/>
          </p:cNvSpPr>
          <p:nvPr>
            <p:ph type="body" sz="quarter" idx="10"/>
          </p:nvPr>
        </p:nvSpPr>
        <p:spPr>
          <a:xfrm>
            <a:off x="413999" y="1443323"/>
            <a:ext cx="11308609" cy="295175"/>
          </a:xfrm>
        </p:spPr>
        <p:txBody>
          <a:bodyPr/>
          <a:lstStyle/>
          <a:p>
            <a:r>
              <a:rPr lang="en-US" sz="2400" b="1" dirty="0"/>
              <a:t>FARM RADIO RANKS AMONG THE TOP SOURCES IN MEDIA MIX WHEN LEARNING ABOUT NEW AG PRODUCTS </a:t>
            </a:r>
          </a:p>
        </p:txBody>
      </p:sp>
      <p:sp>
        <p:nvSpPr>
          <p:cNvPr id="4" name="Slide Number Placeholder 3">
            <a:extLst>
              <a:ext uri="{FF2B5EF4-FFF2-40B4-BE49-F238E27FC236}">
                <a16:creationId xmlns:a16="http://schemas.microsoft.com/office/drawing/2014/main" id="{D72E952E-C172-1112-8426-3AE79A5F42D0}"/>
              </a:ext>
            </a:extLst>
          </p:cNvPr>
          <p:cNvSpPr>
            <a:spLocks noGrp="1"/>
          </p:cNvSpPr>
          <p:nvPr>
            <p:ph type="sldNum" sz="quarter" idx="16"/>
          </p:nvPr>
        </p:nvSpPr>
        <p:spPr/>
        <p:txBody>
          <a:bodyPr/>
          <a:lstStyle/>
          <a:p>
            <a:fld id="{75A2AC2D-2E79-4946-9A47-B81ECF29F405}" type="slidenum">
              <a:rPr lang="en-US" smtClean="0"/>
              <a:pPr/>
              <a:t>11</a:t>
            </a:fld>
            <a:endParaRPr lang="en-US"/>
          </a:p>
        </p:txBody>
      </p:sp>
      <p:sp>
        <p:nvSpPr>
          <p:cNvPr id="91" name="TextBox 90">
            <a:extLst>
              <a:ext uri="{FF2B5EF4-FFF2-40B4-BE49-F238E27FC236}">
                <a16:creationId xmlns:a16="http://schemas.microsoft.com/office/drawing/2014/main" id="{64E7202F-1877-F49B-5EA7-03E98501F42C}"/>
              </a:ext>
            </a:extLst>
          </p:cNvPr>
          <p:cNvSpPr txBox="1"/>
          <p:nvPr/>
        </p:nvSpPr>
        <p:spPr bwMode="gray">
          <a:xfrm>
            <a:off x="471024" y="5863717"/>
            <a:ext cx="9414587" cy="500137"/>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latin typeface="+mn-lt"/>
                <a:cs typeface="Arial" pitchFamily="34" charset="0"/>
              </a:rPr>
              <a:t>Base: (n=1,001)</a:t>
            </a:r>
          </a:p>
          <a:p>
            <a:pPr algn="l">
              <a:spcBef>
                <a:spcPts val="300"/>
              </a:spcBef>
              <a:tabLst>
                <a:tab pos="288925" algn="l"/>
                <a:tab pos="400050" algn="l"/>
              </a:tabLst>
            </a:pPr>
            <a:r>
              <a:rPr lang="en-US" sz="1000" i="1" dirty="0">
                <a:solidFill>
                  <a:schemeClr val="bg2"/>
                </a:solidFill>
                <a:latin typeface="+mn-lt"/>
                <a:cs typeface="Arial" pitchFamily="34" charset="0"/>
              </a:rPr>
              <a:t>Q8.	</a:t>
            </a:r>
            <a:r>
              <a:rPr lang="en-US" sz="1000" i="1" dirty="0">
                <a:solidFill>
                  <a:schemeClr val="bg2"/>
                </a:solidFill>
                <a:cs typeface="Arial" pitchFamily="34" charset="0"/>
              </a:rPr>
              <a:t>Now, please think specifically new inputs or products you would purchase for your farming operation. How do you become aware of new 	products/services? Please select all that apply</a:t>
            </a:r>
          </a:p>
        </p:txBody>
      </p:sp>
      <p:graphicFrame>
        <p:nvGraphicFramePr>
          <p:cNvPr id="8" name="Chart 7">
            <a:extLst>
              <a:ext uri="{FF2B5EF4-FFF2-40B4-BE49-F238E27FC236}">
                <a16:creationId xmlns:a16="http://schemas.microsoft.com/office/drawing/2014/main" id="{568695AA-05AD-24A2-9860-CB3728BFC57B}"/>
              </a:ext>
            </a:extLst>
          </p:cNvPr>
          <p:cNvGraphicFramePr/>
          <p:nvPr>
            <p:extLst>
              <p:ext uri="{D42A27DB-BD31-4B8C-83A1-F6EECF244321}">
                <p14:modId xmlns:p14="http://schemas.microsoft.com/office/powerpoint/2010/main" val="3771275014"/>
              </p:ext>
            </p:extLst>
          </p:nvPr>
        </p:nvGraphicFramePr>
        <p:xfrm>
          <a:off x="1536455" y="1875804"/>
          <a:ext cx="4705424" cy="395565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B022F9E0-2AC4-492F-560F-49EC98476867}"/>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12" name="Title 1">
            <a:extLst>
              <a:ext uri="{FF2B5EF4-FFF2-40B4-BE49-F238E27FC236}">
                <a16:creationId xmlns:a16="http://schemas.microsoft.com/office/drawing/2014/main" id="{B9129C3A-3F99-013B-7610-3D9F30D2A8C8}"/>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dirty="0">
                <a:solidFill>
                  <a:schemeClr val="bg1"/>
                </a:solidFill>
              </a:rPr>
              <a:t>Overall New Ag Product Awareness &amp; Next Step</a:t>
            </a:r>
          </a:p>
        </p:txBody>
      </p:sp>
      <p:grpSp>
        <p:nvGrpSpPr>
          <p:cNvPr id="13" name="Group 12">
            <a:extLst>
              <a:ext uri="{FF2B5EF4-FFF2-40B4-BE49-F238E27FC236}">
                <a16:creationId xmlns:a16="http://schemas.microsoft.com/office/drawing/2014/main" id="{2FD3291D-A4AA-8DA1-CFD7-85D0E59C3347}"/>
              </a:ext>
            </a:extLst>
          </p:cNvPr>
          <p:cNvGrpSpPr/>
          <p:nvPr/>
        </p:nvGrpSpPr>
        <p:grpSpPr>
          <a:xfrm>
            <a:off x="11384248" y="0"/>
            <a:ext cx="1512338" cy="1512338"/>
            <a:chOff x="349034" y="1989000"/>
            <a:chExt cx="2880000" cy="2880000"/>
          </a:xfrm>
        </p:grpSpPr>
        <p:sp>
          <p:nvSpPr>
            <p:cNvPr id="14" name="Oval 13">
              <a:extLst>
                <a:ext uri="{FF2B5EF4-FFF2-40B4-BE49-F238E27FC236}">
                  <a16:creationId xmlns:a16="http://schemas.microsoft.com/office/drawing/2014/main" id="{8DDFE82C-95C7-888D-E2F2-8A4C673485B1}"/>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Block Arc 14">
              <a:extLst>
                <a:ext uri="{FF2B5EF4-FFF2-40B4-BE49-F238E27FC236}">
                  <a16:creationId xmlns:a16="http://schemas.microsoft.com/office/drawing/2014/main" id="{505A0441-B7BE-9DAC-3F68-57C24A2C9702}"/>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aphicFrame>
        <p:nvGraphicFramePr>
          <p:cNvPr id="25" name="Chart 24">
            <a:extLst>
              <a:ext uri="{FF2B5EF4-FFF2-40B4-BE49-F238E27FC236}">
                <a16:creationId xmlns:a16="http://schemas.microsoft.com/office/drawing/2014/main" id="{1C81ACB8-3EAB-91A4-AC6A-840C8FB09367}"/>
              </a:ext>
            </a:extLst>
          </p:cNvPr>
          <p:cNvGraphicFramePr/>
          <p:nvPr>
            <p:extLst>
              <p:ext uri="{D42A27DB-BD31-4B8C-83A1-F6EECF244321}">
                <p14:modId xmlns:p14="http://schemas.microsoft.com/office/powerpoint/2010/main" val="2353289768"/>
              </p:ext>
            </p:extLst>
          </p:nvPr>
        </p:nvGraphicFramePr>
        <p:xfrm>
          <a:off x="5001151" y="1875804"/>
          <a:ext cx="4705424" cy="3955653"/>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Right 1">
            <a:extLst>
              <a:ext uri="{FF2B5EF4-FFF2-40B4-BE49-F238E27FC236}">
                <a16:creationId xmlns:a16="http://schemas.microsoft.com/office/drawing/2014/main" id="{DFC615BF-46A8-5E8D-3226-B35FBFA57249}"/>
              </a:ext>
            </a:extLst>
          </p:cNvPr>
          <p:cNvSpPr/>
          <p:nvPr/>
        </p:nvSpPr>
        <p:spPr bwMode="gray">
          <a:xfrm>
            <a:off x="471024" y="2673705"/>
            <a:ext cx="978408" cy="484632"/>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ACD2DDC4-4E05-4D12-5E09-0BD632F28499}"/>
              </a:ext>
            </a:extLst>
          </p:cNvPr>
          <p:cNvSpPr/>
          <p:nvPr/>
        </p:nvSpPr>
        <p:spPr bwMode="gray">
          <a:xfrm>
            <a:off x="1815921" y="2135274"/>
            <a:ext cx="4153437" cy="148107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1287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82D3F-6D91-4664-44B9-E3900A03371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87545179-8684-49C9-847D-CCDCB151B9AB}"/>
              </a:ext>
            </a:extLst>
          </p:cNvPr>
          <p:cNvSpPr/>
          <p:nvPr/>
        </p:nvSpPr>
        <p:spPr bwMode="gray">
          <a:xfrm>
            <a:off x="6356632" y="1803331"/>
            <a:ext cx="4640404" cy="3955653"/>
          </a:xfrm>
          <a:prstGeom prst="rect">
            <a:avLst/>
          </a:prstGeom>
          <a:gradFill flip="none" rotWithShape="1">
            <a:gsLst>
              <a:gs pos="66000">
                <a:srgbClr val="E7F6FF"/>
              </a:gs>
              <a:gs pos="100000">
                <a:schemeClr val="bg1"/>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9" name="Text Placeholder 8">
            <a:extLst>
              <a:ext uri="{FF2B5EF4-FFF2-40B4-BE49-F238E27FC236}">
                <a16:creationId xmlns:a16="http://schemas.microsoft.com/office/drawing/2014/main" id="{86200D8E-8AC7-15FA-6C33-A091E7A7AA02}"/>
              </a:ext>
            </a:extLst>
          </p:cNvPr>
          <p:cNvSpPr>
            <a:spLocks noGrp="1"/>
          </p:cNvSpPr>
          <p:nvPr>
            <p:ph type="body" sz="quarter" idx="10"/>
          </p:nvPr>
        </p:nvSpPr>
        <p:spPr>
          <a:xfrm>
            <a:off x="471025" y="2082298"/>
            <a:ext cx="5364088" cy="706552"/>
          </a:xfrm>
        </p:spPr>
        <p:txBody>
          <a:bodyPr/>
          <a:lstStyle/>
          <a:p>
            <a:r>
              <a:rPr lang="en-US" sz="2400" b="1" dirty="0"/>
              <a:t>AFTER YOU ARE AWARE, WHAT METHODS DO YOU USE TO LEARN MORE?</a:t>
            </a:r>
          </a:p>
        </p:txBody>
      </p:sp>
      <p:sp>
        <p:nvSpPr>
          <p:cNvPr id="4" name="Slide Number Placeholder 3">
            <a:extLst>
              <a:ext uri="{FF2B5EF4-FFF2-40B4-BE49-F238E27FC236}">
                <a16:creationId xmlns:a16="http://schemas.microsoft.com/office/drawing/2014/main" id="{681943CE-BB3F-C6EA-AE87-0F49D8D9C66C}"/>
              </a:ext>
            </a:extLst>
          </p:cNvPr>
          <p:cNvSpPr>
            <a:spLocks noGrp="1"/>
          </p:cNvSpPr>
          <p:nvPr>
            <p:ph type="sldNum" sz="quarter" idx="16"/>
          </p:nvPr>
        </p:nvSpPr>
        <p:spPr/>
        <p:txBody>
          <a:bodyPr/>
          <a:lstStyle/>
          <a:p>
            <a:fld id="{75A2AC2D-2E79-4946-9A47-B81ECF29F405}" type="slidenum">
              <a:rPr lang="en-US" smtClean="0"/>
              <a:pPr/>
              <a:t>12</a:t>
            </a:fld>
            <a:endParaRPr lang="en-US"/>
          </a:p>
        </p:txBody>
      </p:sp>
      <p:sp>
        <p:nvSpPr>
          <p:cNvPr id="91" name="TextBox 90">
            <a:extLst>
              <a:ext uri="{FF2B5EF4-FFF2-40B4-BE49-F238E27FC236}">
                <a16:creationId xmlns:a16="http://schemas.microsoft.com/office/drawing/2014/main" id="{CDF5B4F3-CD19-AADA-D2CC-1E756E43E1DB}"/>
              </a:ext>
            </a:extLst>
          </p:cNvPr>
          <p:cNvSpPr txBox="1"/>
          <p:nvPr/>
        </p:nvSpPr>
        <p:spPr bwMode="gray">
          <a:xfrm>
            <a:off x="471024" y="6018697"/>
            <a:ext cx="9414587" cy="538609"/>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latin typeface="+mn-lt"/>
                <a:cs typeface="Arial" pitchFamily="34" charset="0"/>
              </a:rPr>
              <a:t>Base: (n=1,001)</a:t>
            </a:r>
          </a:p>
          <a:p>
            <a:pPr>
              <a:spcBef>
                <a:spcPts val="300"/>
              </a:spcBef>
              <a:tabLst>
                <a:tab pos="288925" algn="l"/>
                <a:tab pos="400050" algn="l"/>
              </a:tabLst>
            </a:pPr>
            <a:r>
              <a:rPr lang="en-US" sz="1000" i="1" dirty="0">
                <a:solidFill>
                  <a:schemeClr val="bg2"/>
                </a:solidFill>
                <a:latin typeface="+mn-lt"/>
                <a:cs typeface="Arial" pitchFamily="34" charset="0"/>
              </a:rPr>
              <a:t>Q9.	</a:t>
            </a:r>
            <a:r>
              <a:rPr lang="en-US" sz="1000" i="1" dirty="0">
                <a:solidFill>
                  <a:schemeClr val="bg2"/>
                </a:solidFill>
                <a:cs typeface="Arial" pitchFamily="34" charset="0"/>
              </a:rPr>
              <a:t>After you hear about a new product, which methods do you use to learn more? Select all that apply</a:t>
            </a:r>
            <a:endParaRPr lang="en-US" sz="1000" i="1" dirty="0">
              <a:solidFill>
                <a:schemeClr val="bg2"/>
              </a:solidFill>
              <a:latin typeface="+mn-lt"/>
              <a:cs typeface="Arial" pitchFamily="34" charset="0"/>
            </a:endParaRPr>
          </a:p>
          <a:p>
            <a:pPr algn="l">
              <a:spcBef>
                <a:spcPts val="300"/>
              </a:spcBef>
              <a:tabLst>
                <a:tab pos="288925" algn="l"/>
                <a:tab pos="400050" algn="l"/>
              </a:tabLst>
            </a:pPr>
            <a:endParaRPr lang="en-US" sz="1000" i="1" dirty="0">
              <a:solidFill>
                <a:schemeClr val="bg2"/>
              </a:solidFill>
              <a:latin typeface="+mn-lt"/>
              <a:cs typeface="Arial" pitchFamily="34" charset="0"/>
            </a:endParaRPr>
          </a:p>
        </p:txBody>
      </p:sp>
      <p:sp>
        <p:nvSpPr>
          <p:cNvPr id="11" name="Rectangle 10">
            <a:extLst>
              <a:ext uri="{FF2B5EF4-FFF2-40B4-BE49-F238E27FC236}">
                <a16:creationId xmlns:a16="http://schemas.microsoft.com/office/drawing/2014/main" id="{B18CA19F-37C8-9E97-93D4-7689F95987EE}"/>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12" name="Title 1">
            <a:extLst>
              <a:ext uri="{FF2B5EF4-FFF2-40B4-BE49-F238E27FC236}">
                <a16:creationId xmlns:a16="http://schemas.microsoft.com/office/drawing/2014/main" id="{9464A113-E06B-768E-47C4-8C6A79263620}"/>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New Ag Product Awareness &amp; Next Step</a:t>
            </a:r>
          </a:p>
        </p:txBody>
      </p:sp>
      <p:grpSp>
        <p:nvGrpSpPr>
          <p:cNvPr id="13" name="Group 12">
            <a:extLst>
              <a:ext uri="{FF2B5EF4-FFF2-40B4-BE49-F238E27FC236}">
                <a16:creationId xmlns:a16="http://schemas.microsoft.com/office/drawing/2014/main" id="{7E95022F-AE2B-7679-69FC-3CC98E277D1F}"/>
              </a:ext>
            </a:extLst>
          </p:cNvPr>
          <p:cNvGrpSpPr/>
          <p:nvPr/>
        </p:nvGrpSpPr>
        <p:grpSpPr>
          <a:xfrm>
            <a:off x="11384248" y="0"/>
            <a:ext cx="1512338" cy="1512338"/>
            <a:chOff x="349034" y="1989000"/>
            <a:chExt cx="2880000" cy="2880000"/>
          </a:xfrm>
        </p:grpSpPr>
        <p:sp>
          <p:nvSpPr>
            <p:cNvPr id="14" name="Oval 13">
              <a:extLst>
                <a:ext uri="{FF2B5EF4-FFF2-40B4-BE49-F238E27FC236}">
                  <a16:creationId xmlns:a16="http://schemas.microsoft.com/office/drawing/2014/main" id="{0416ECE7-0EB2-E648-565C-10E980AA1A5E}"/>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Block Arc 14">
              <a:extLst>
                <a:ext uri="{FF2B5EF4-FFF2-40B4-BE49-F238E27FC236}">
                  <a16:creationId xmlns:a16="http://schemas.microsoft.com/office/drawing/2014/main" id="{ADCABEA9-79D6-BABF-34A6-2D0C18E425B8}"/>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aphicFrame>
        <p:nvGraphicFramePr>
          <p:cNvPr id="31" name="Chart 30">
            <a:extLst>
              <a:ext uri="{FF2B5EF4-FFF2-40B4-BE49-F238E27FC236}">
                <a16:creationId xmlns:a16="http://schemas.microsoft.com/office/drawing/2014/main" id="{01085FE9-A496-87F4-0F69-E127EC890024}"/>
              </a:ext>
            </a:extLst>
          </p:cNvPr>
          <p:cNvGraphicFramePr/>
          <p:nvPr>
            <p:extLst>
              <p:ext uri="{D42A27DB-BD31-4B8C-83A1-F6EECF244321}">
                <p14:modId xmlns:p14="http://schemas.microsoft.com/office/powerpoint/2010/main" val="2950569044"/>
              </p:ext>
            </p:extLst>
          </p:nvPr>
        </p:nvGraphicFramePr>
        <p:xfrm>
          <a:off x="6159382" y="1803331"/>
          <a:ext cx="4705424" cy="3765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173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B473E-F5F0-2AD6-0116-2EAF881C82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A7C558-5568-C4C6-CF76-C2D49AB4E7C9}"/>
              </a:ext>
            </a:extLst>
          </p:cNvPr>
          <p:cNvSpPr>
            <a:spLocks noGrp="1"/>
          </p:cNvSpPr>
          <p:nvPr>
            <p:ph type="sldNum" sz="quarter" idx="16"/>
          </p:nvPr>
        </p:nvSpPr>
        <p:spPr/>
        <p:txBody>
          <a:bodyPr/>
          <a:lstStyle/>
          <a:p>
            <a:fld id="{75A2AC2D-2E79-4946-9A47-B81ECF29F405}" type="slidenum">
              <a:rPr lang="en-US" smtClean="0"/>
              <a:pPr/>
              <a:t>13</a:t>
            </a:fld>
            <a:endParaRPr lang="en-US"/>
          </a:p>
        </p:txBody>
      </p:sp>
      <p:sp>
        <p:nvSpPr>
          <p:cNvPr id="91" name="TextBox 90">
            <a:extLst>
              <a:ext uri="{FF2B5EF4-FFF2-40B4-BE49-F238E27FC236}">
                <a16:creationId xmlns:a16="http://schemas.microsoft.com/office/drawing/2014/main" id="{7945AAE8-2A60-C0E9-03B4-389ABD6C8DDC}"/>
              </a:ext>
            </a:extLst>
          </p:cNvPr>
          <p:cNvSpPr txBox="1"/>
          <p:nvPr/>
        </p:nvSpPr>
        <p:spPr bwMode="gray">
          <a:xfrm>
            <a:off x="471024" y="5863717"/>
            <a:ext cx="9414587" cy="884858"/>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latin typeface="+mn-lt"/>
                <a:cs typeface="Arial" pitchFamily="34" charset="0"/>
              </a:rPr>
              <a:t>Base: (n=1,001)</a:t>
            </a:r>
          </a:p>
          <a:p>
            <a:pPr algn="l">
              <a:spcBef>
                <a:spcPts val="300"/>
              </a:spcBef>
              <a:tabLst>
                <a:tab pos="288925" algn="l"/>
                <a:tab pos="400050" algn="l"/>
              </a:tabLst>
            </a:pPr>
            <a:r>
              <a:rPr lang="en-US" sz="1000" i="1" dirty="0">
                <a:solidFill>
                  <a:schemeClr val="bg2"/>
                </a:solidFill>
                <a:latin typeface="+mn-lt"/>
                <a:cs typeface="Arial" pitchFamily="34" charset="0"/>
              </a:rPr>
              <a:t>Q8.	</a:t>
            </a:r>
            <a:r>
              <a:rPr lang="en-US" sz="1000" i="1" dirty="0">
                <a:solidFill>
                  <a:schemeClr val="bg2"/>
                </a:solidFill>
                <a:cs typeface="Arial" pitchFamily="34" charset="0"/>
              </a:rPr>
              <a:t>Now, please think specifically new inputs or products you would purchase for your farming operation. How do you become aware of new 	products/services? Please select all that apply</a:t>
            </a:r>
          </a:p>
          <a:p>
            <a:pPr>
              <a:spcBef>
                <a:spcPts val="300"/>
              </a:spcBef>
              <a:tabLst>
                <a:tab pos="288925" algn="l"/>
                <a:tab pos="400050" algn="l"/>
              </a:tabLst>
            </a:pPr>
            <a:r>
              <a:rPr lang="en-US" sz="1000" i="1" dirty="0">
                <a:solidFill>
                  <a:schemeClr val="bg2"/>
                </a:solidFill>
                <a:latin typeface="+mn-lt"/>
                <a:cs typeface="Arial" pitchFamily="34" charset="0"/>
              </a:rPr>
              <a:t>Q9.	</a:t>
            </a:r>
            <a:r>
              <a:rPr lang="en-US" sz="1000" i="1" dirty="0">
                <a:solidFill>
                  <a:schemeClr val="bg2"/>
                </a:solidFill>
                <a:cs typeface="Arial" pitchFamily="34" charset="0"/>
              </a:rPr>
              <a:t>After you hear about a new product, which methods do you use to learn more? Select all that apply</a:t>
            </a:r>
            <a:endParaRPr lang="en-US" sz="1000" i="1" dirty="0">
              <a:solidFill>
                <a:schemeClr val="bg2"/>
              </a:solidFill>
              <a:latin typeface="+mn-lt"/>
              <a:cs typeface="Arial" pitchFamily="34" charset="0"/>
            </a:endParaRPr>
          </a:p>
          <a:p>
            <a:pPr algn="l">
              <a:spcBef>
                <a:spcPts val="300"/>
              </a:spcBef>
              <a:tabLst>
                <a:tab pos="288925" algn="l"/>
                <a:tab pos="400050" algn="l"/>
              </a:tabLst>
            </a:pPr>
            <a:endParaRPr lang="en-US" sz="1000" i="1" dirty="0">
              <a:solidFill>
                <a:schemeClr val="bg2"/>
              </a:solidFill>
              <a:latin typeface="+mn-lt"/>
              <a:cs typeface="Arial" pitchFamily="34" charset="0"/>
            </a:endParaRPr>
          </a:p>
        </p:txBody>
      </p:sp>
      <p:sp>
        <p:nvSpPr>
          <p:cNvPr id="11" name="Rectangle 10">
            <a:extLst>
              <a:ext uri="{FF2B5EF4-FFF2-40B4-BE49-F238E27FC236}">
                <a16:creationId xmlns:a16="http://schemas.microsoft.com/office/drawing/2014/main" id="{9E852E90-83CD-33EF-30E0-E56ECF00BE18}"/>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12" name="Title 1">
            <a:extLst>
              <a:ext uri="{FF2B5EF4-FFF2-40B4-BE49-F238E27FC236}">
                <a16:creationId xmlns:a16="http://schemas.microsoft.com/office/drawing/2014/main" id="{29339A04-AEA6-E1F2-148C-423C731599C8}"/>
              </a:ext>
            </a:extLst>
          </p:cNvPr>
          <p:cNvSpPr txBox="1">
            <a:spLocks/>
          </p:cNvSpPr>
          <p:nvPr/>
        </p:nvSpPr>
        <p:spPr bwMode="gray">
          <a:xfrm>
            <a:off x="414002" y="260559"/>
            <a:ext cx="11010064"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dirty="0">
                <a:solidFill>
                  <a:schemeClr val="bg1"/>
                </a:solidFill>
              </a:rPr>
              <a:t>New Ag Product Awareness &amp; Next Step </a:t>
            </a:r>
            <a:r>
              <a:rPr lang="en-US" b="0" i="1" dirty="0">
                <a:solidFill>
                  <a:schemeClr val="bg1"/>
                </a:solidFill>
              </a:rPr>
              <a:t>(Radio Break-Out)</a:t>
            </a:r>
          </a:p>
        </p:txBody>
      </p:sp>
      <p:grpSp>
        <p:nvGrpSpPr>
          <p:cNvPr id="13" name="Group 12">
            <a:extLst>
              <a:ext uri="{FF2B5EF4-FFF2-40B4-BE49-F238E27FC236}">
                <a16:creationId xmlns:a16="http://schemas.microsoft.com/office/drawing/2014/main" id="{A3895EE0-3165-444C-ED12-CAE874972CAB}"/>
              </a:ext>
            </a:extLst>
          </p:cNvPr>
          <p:cNvGrpSpPr/>
          <p:nvPr/>
        </p:nvGrpSpPr>
        <p:grpSpPr>
          <a:xfrm>
            <a:off x="11384248" y="0"/>
            <a:ext cx="1512338" cy="1512338"/>
            <a:chOff x="349034" y="1989000"/>
            <a:chExt cx="2880000" cy="2880000"/>
          </a:xfrm>
        </p:grpSpPr>
        <p:sp>
          <p:nvSpPr>
            <p:cNvPr id="14" name="Oval 13">
              <a:extLst>
                <a:ext uri="{FF2B5EF4-FFF2-40B4-BE49-F238E27FC236}">
                  <a16:creationId xmlns:a16="http://schemas.microsoft.com/office/drawing/2014/main" id="{B6B98EE3-E5D5-F0F6-1084-1A1552D2DA19}"/>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5" name="Block Arc 14">
              <a:extLst>
                <a:ext uri="{FF2B5EF4-FFF2-40B4-BE49-F238E27FC236}">
                  <a16:creationId xmlns:a16="http://schemas.microsoft.com/office/drawing/2014/main" id="{94052B78-5950-2873-9288-AFDDA548BEE3}"/>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6" name="Rectangle 15">
            <a:extLst>
              <a:ext uri="{FF2B5EF4-FFF2-40B4-BE49-F238E27FC236}">
                <a16:creationId xmlns:a16="http://schemas.microsoft.com/office/drawing/2014/main" id="{7AD9F3E2-EABF-C9E1-1E44-275650CD420E}"/>
              </a:ext>
            </a:extLst>
          </p:cNvPr>
          <p:cNvSpPr/>
          <p:nvPr/>
        </p:nvSpPr>
        <p:spPr bwMode="gray">
          <a:xfrm>
            <a:off x="291144" y="2386633"/>
            <a:ext cx="5595899"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2400" b="1" dirty="0">
                <a:solidFill>
                  <a:schemeClr val="accent1"/>
                </a:solidFill>
                <a:cs typeface="Arial" pitchFamily="34" charset="0"/>
              </a:rPr>
              <a:t>AFTER YOU HEAR ABOUT A NEW PRODUCT (ON RADIO), WHICH METHODS DO YOU USE TO LEARN MORE?</a:t>
            </a:r>
          </a:p>
        </p:txBody>
      </p:sp>
      <p:graphicFrame>
        <p:nvGraphicFramePr>
          <p:cNvPr id="5" name="Table 4">
            <a:extLst>
              <a:ext uri="{FF2B5EF4-FFF2-40B4-BE49-F238E27FC236}">
                <a16:creationId xmlns:a16="http://schemas.microsoft.com/office/drawing/2014/main" id="{18EC8206-F4F4-F292-62A7-B94207265EDB}"/>
              </a:ext>
            </a:extLst>
          </p:cNvPr>
          <p:cNvGraphicFramePr>
            <a:graphicFrameLocks noGrp="1"/>
          </p:cNvGraphicFramePr>
          <p:nvPr>
            <p:extLst>
              <p:ext uri="{D42A27DB-BD31-4B8C-83A1-F6EECF244321}">
                <p14:modId xmlns:p14="http://schemas.microsoft.com/office/powerpoint/2010/main" val="2031440710"/>
              </p:ext>
            </p:extLst>
          </p:nvPr>
        </p:nvGraphicFramePr>
        <p:xfrm>
          <a:off x="6096000" y="1869321"/>
          <a:ext cx="4215446" cy="3720798"/>
        </p:xfrm>
        <a:graphic>
          <a:graphicData uri="http://schemas.openxmlformats.org/drawingml/2006/table">
            <a:tbl>
              <a:tblPr firstRow="1" bandRow="1">
                <a:tableStyleId>{5C22544A-7EE6-4342-B048-85BDC9FD1C3A}</a:tableStyleId>
              </a:tblPr>
              <a:tblGrid>
                <a:gridCol w="2503408">
                  <a:extLst>
                    <a:ext uri="{9D8B030D-6E8A-4147-A177-3AD203B41FA5}">
                      <a16:colId xmlns:a16="http://schemas.microsoft.com/office/drawing/2014/main" val="2450943666"/>
                    </a:ext>
                  </a:extLst>
                </a:gridCol>
                <a:gridCol w="1712038">
                  <a:extLst>
                    <a:ext uri="{9D8B030D-6E8A-4147-A177-3AD203B41FA5}">
                      <a16:colId xmlns:a16="http://schemas.microsoft.com/office/drawing/2014/main" val="4241783238"/>
                    </a:ext>
                  </a:extLst>
                </a:gridCol>
              </a:tblGrid>
              <a:tr h="583320">
                <a:tc>
                  <a:txBody>
                    <a:bodyPr/>
                    <a:lstStyle/>
                    <a:p>
                      <a:pPr algn="r"/>
                      <a:r>
                        <a:rPr lang="en-US" sz="1400" dirty="0">
                          <a:solidFill>
                            <a:schemeClr val="accent1"/>
                          </a:solidFill>
                        </a:rPr>
                        <a:t>Selected in Q8: </a:t>
                      </a:r>
                    </a:p>
                  </a:txBody>
                  <a:tcPr anchor="ctr">
                    <a:solidFill>
                      <a:schemeClr val="bg1"/>
                    </a:solidFill>
                  </a:tcPr>
                </a:tc>
                <a:tc>
                  <a:txBody>
                    <a:bodyPr/>
                    <a:lstStyle/>
                    <a:p>
                      <a:pPr marL="0" indent="0" algn="ctr">
                        <a:spcBef>
                          <a:spcPts val="0"/>
                        </a:spcBef>
                        <a:buFont typeface="Courier New" pitchFamily="49" charset="0"/>
                        <a:buNone/>
                      </a:pPr>
                      <a:r>
                        <a:rPr lang="en-US" sz="1100" b="1" dirty="0">
                          <a:solidFill>
                            <a:schemeClr val="bg1"/>
                          </a:solidFill>
                          <a:cs typeface="Arial" pitchFamily="34" charset="0"/>
                        </a:rPr>
                        <a:t>Radio – Broadcast and/or Streamed </a:t>
                      </a:r>
                    </a:p>
                    <a:p>
                      <a:pPr marL="0" indent="0" algn="ctr">
                        <a:spcBef>
                          <a:spcPts val="0"/>
                        </a:spcBef>
                        <a:buFont typeface="Courier New" pitchFamily="49" charset="0"/>
                        <a:buNone/>
                      </a:pPr>
                      <a:r>
                        <a:rPr lang="en-US" sz="1100" b="0" i="1" dirty="0">
                          <a:solidFill>
                            <a:schemeClr val="bg1"/>
                          </a:solidFill>
                          <a:cs typeface="Arial" pitchFamily="34" charset="0"/>
                        </a:rPr>
                        <a:t>(n=547)</a:t>
                      </a:r>
                      <a:endParaRPr lang="en-US" sz="1100" dirty="0">
                        <a:solidFill>
                          <a:schemeClr val="bg1"/>
                        </a:solidFill>
                      </a:endParaRPr>
                    </a:p>
                  </a:txBody>
                  <a:tcPr anchor="ctr">
                    <a:solidFill>
                      <a:schemeClr val="tx2"/>
                    </a:solidFill>
                  </a:tcPr>
                </a:tc>
                <a:extLst>
                  <a:ext uri="{0D108BD9-81ED-4DB2-BD59-A6C34878D82A}">
                    <a16:rowId xmlns:a16="http://schemas.microsoft.com/office/drawing/2014/main" val="3918088164"/>
                  </a:ext>
                </a:extLst>
              </a:tr>
              <a:tr h="403837">
                <a:tc>
                  <a:txBody>
                    <a:bodyPr/>
                    <a:lstStyle/>
                    <a:p>
                      <a:r>
                        <a:rPr lang="en-US" sz="1050" dirty="0"/>
                        <a:t>Contact local retailers/suppliers/co-ops</a:t>
                      </a:r>
                    </a:p>
                  </a:txBody>
                  <a:tcPr anchor="ct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2692981678"/>
                  </a:ext>
                </a:extLst>
              </a:tr>
              <a:tr h="383913">
                <a:tc>
                  <a:txBody>
                    <a:bodyPr/>
                    <a:lstStyle/>
                    <a:p>
                      <a:r>
                        <a:rPr lang="en-US" sz="1050" dirty="0"/>
                        <a:t>Search on Google or web</a:t>
                      </a:r>
                    </a:p>
                  </a:txBody>
                  <a:tcPr anchor="ctr"/>
                </a:tc>
                <a:tc>
                  <a:txBody>
                    <a:bodyPr/>
                    <a:lstStyle/>
                    <a:p>
                      <a:endParaRPr lang="en-US" sz="1200"/>
                    </a:p>
                  </a:txBody>
                  <a:tcPr/>
                </a:tc>
                <a:extLst>
                  <a:ext uri="{0D108BD9-81ED-4DB2-BD59-A6C34878D82A}">
                    <a16:rowId xmlns:a16="http://schemas.microsoft.com/office/drawing/2014/main" val="3893318797"/>
                  </a:ext>
                </a:extLst>
              </a:tr>
              <a:tr h="403837">
                <a:tc>
                  <a:txBody>
                    <a:bodyPr/>
                    <a:lstStyle/>
                    <a:p>
                      <a:r>
                        <a:rPr lang="en-US" sz="1050" dirty="0"/>
                        <a:t>Contact other growers/trusted peers</a:t>
                      </a:r>
                    </a:p>
                  </a:txBody>
                  <a:tcPr anchor="ct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2829803051"/>
                  </a:ext>
                </a:extLst>
              </a:tr>
              <a:tr h="383913">
                <a:tc>
                  <a:txBody>
                    <a:bodyPr/>
                    <a:lstStyle/>
                    <a:p>
                      <a:r>
                        <a:rPr lang="en-US" sz="1050" dirty="0"/>
                        <a:t>Contact agronomist/ consultant</a:t>
                      </a:r>
                    </a:p>
                  </a:txBody>
                  <a:tcPr anchor="ctr"/>
                </a:tc>
                <a:tc>
                  <a:txBody>
                    <a:bodyPr/>
                    <a:lstStyle/>
                    <a:p>
                      <a:endParaRPr lang="en-US" sz="1200"/>
                    </a:p>
                  </a:txBody>
                  <a:tcPr/>
                </a:tc>
                <a:extLst>
                  <a:ext uri="{0D108BD9-81ED-4DB2-BD59-A6C34878D82A}">
                    <a16:rowId xmlns:a16="http://schemas.microsoft.com/office/drawing/2014/main" val="3139520214"/>
                  </a:ext>
                </a:extLst>
              </a:tr>
              <a:tr h="383913">
                <a:tc>
                  <a:txBody>
                    <a:bodyPr/>
                    <a:lstStyle/>
                    <a:p>
                      <a:r>
                        <a:rPr lang="en-US" sz="1050" dirty="0"/>
                        <a:t>Watch online videos (YouTube)</a:t>
                      </a:r>
                    </a:p>
                  </a:txBody>
                  <a:tcPr anchor="ct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250495630"/>
                  </a:ext>
                </a:extLst>
              </a:tr>
              <a:tr h="383913">
                <a:tc>
                  <a:txBody>
                    <a:bodyPr/>
                    <a:lstStyle/>
                    <a:p>
                      <a:r>
                        <a:rPr lang="en-US" sz="1050" dirty="0"/>
                        <a:t>Contact product/ company rep</a:t>
                      </a:r>
                    </a:p>
                  </a:txBody>
                  <a:tcPr anchor="ctr"/>
                </a:tc>
                <a:tc>
                  <a:txBody>
                    <a:bodyPr/>
                    <a:lstStyle/>
                    <a:p>
                      <a:endParaRPr lang="en-US" sz="1200"/>
                    </a:p>
                  </a:txBody>
                  <a:tcPr/>
                </a:tc>
                <a:extLst>
                  <a:ext uri="{0D108BD9-81ED-4DB2-BD59-A6C34878D82A}">
                    <a16:rowId xmlns:a16="http://schemas.microsoft.com/office/drawing/2014/main" val="716600479"/>
                  </a:ext>
                </a:extLst>
              </a:tr>
              <a:tr h="383913">
                <a:tc>
                  <a:txBody>
                    <a:bodyPr/>
                    <a:lstStyle/>
                    <a:p>
                      <a:r>
                        <a:rPr lang="en-US" sz="1050" dirty="0"/>
                        <a:t>Visit consumer review sites</a:t>
                      </a:r>
                    </a:p>
                  </a:txBody>
                  <a:tcPr anchor="ct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3732743491"/>
                  </a:ext>
                </a:extLst>
              </a:tr>
              <a:tr h="383913">
                <a:tc>
                  <a:txBody>
                    <a:bodyPr/>
                    <a:lstStyle/>
                    <a:p>
                      <a:r>
                        <a:rPr lang="en-US" sz="1050" dirty="0"/>
                        <a:t>Engage with social media</a:t>
                      </a:r>
                    </a:p>
                  </a:txBody>
                  <a:tcPr anchor="ctr"/>
                </a:tc>
                <a:tc>
                  <a:txBody>
                    <a:bodyPr/>
                    <a:lstStyle/>
                    <a:p>
                      <a:endParaRPr lang="en-US" sz="1200" dirty="0"/>
                    </a:p>
                  </a:txBody>
                  <a:tcPr/>
                </a:tc>
                <a:extLst>
                  <a:ext uri="{0D108BD9-81ED-4DB2-BD59-A6C34878D82A}">
                    <a16:rowId xmlns:a16="http://schemas.microsoft.com/office/drawing/2014/main" val="675776057"/>
                  </a:ext>
                </a:extLst>
              </a:tr>
            </a:tbl>
          </a:graphicData>
        </a:graphic>
      </p:graphicFrame>
      <p:graphicFrame>
        <p:nvGraphicFramePr>
          <p:cNvPr id="2" name="Chart 1">
            <a:extLst>
              <a:ext uri="{FF2B5EF4-FFF2-40B4-BE49-F238E27FC236}">
                <a16:creationId xmlns:a16="http://schemas.microsoft.com/office/drawing/2014/main" id="{E5203419-DF1E-B3CE-72A2-29C916070544}"/>
              </a:ext>
            </a:extLst>
          </p:cNvPr>
          <p:cNvGraphicFramePr/>
          <p:nvPr>
            <p:extLst>
              <p:ext uri="{D42A27DB-BD31-4B8C-83A1-F6EECF244321}">
                <p14:modId xmlns:p14="http://schemas.microsoft.com/office/powerpoint/2010/main" val="251859188"/>
              </p:ext>
            </p:extLst>
          </p:nvPr>
        </p:nvGraphicFramePr>
        <p:xfrm>
          <a:off x="8639296" y="2465860"/>
          <a:ext cx="1536808" cy="31527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428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9131C-3D0D-7344-B71C-ED3F6AA48073}"/>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B201ED5-15CC-D2E3-5DBA-437EF2DC92CB}"/>
              </a:ext>
            </a:extLst>
          </p:cNvPr>
          <p:cNvGraphicFramePr>
            <a:graphicFrameLocks noGrp="1"/>
          </p:cNvGraphicFramePr>
          <p:nvPr>
            <p:extLst>
              <p:ext uri="{D42A27DB-BD31-4B8C-83A1-F6EECF244321}">
                <p14:modId xmlns:p14="http://schemas.microsoft.com/office/powerpoint/2010/main" val="1255779113"/>
              </p:ext>
            </p:extLst>
          </p:nvPr>
        </p:nvGraphicFramePr>
        <p:xfrm>
          <a:off x="949295" y="1824485"/>
          <a:ext cx="9110226" cy="4312920"/>
        </p:xfrm>
        <a:graphic>
          <a:graphicData uri="http://schemas.openxmlformats.org/drawingml/2006/table">
            <a:tbl>
              <a:tblPr firstRow="1" bandRow="1">
                <a:tableStyleId>{5C22544A-7EE6-4342-B048-85BDC9FD1C3A}</a:tableStyleId>
              </a:tblPr>
              <a:tblGrid>
                <a:gridCol w="3349506">
                  <a:extLst>
                    <a:ext uri="{9D8B030D-6E8A-4147-A177-3AD203B41FA5}">
                      <a16:colId xmlns:a16="http://schemas.microsoft.com/office/drawing/2014/main" val="2450943666"/>
                    </a:ext>
                  </a:extLst>
                </a:gridCol>
                <a:gridCol w="2011680">
                  <a:extLst>
                    <a:ext uri="{9D8B030D-6E8A-4147-A177-3AD203B41FA5}">
                      <a16:colId xmlns:a16="http://schemas.microsoft.com/office/drawing/2014/main" val="4241783238"/>
                    </a:ext>
                  </a:extLst>
                </a:gridCol>
                <a:gridCol w="3749040">
                  <a:extLst>
                    <a:ext uri="{9D8B030D-6E8A-4147-A177-3AD203B41FA5}">
                      <a16:colId xmlns:a16="http://schemas.microsoft.com/office/drawing/2014/main" val="2139033322"/>
                    </a:ext>
                  </a:extLst>
                </a:gridCol>
              </a:tblGrid>
              <a:tr h="0">
                <a:tc>
                  <a:txBody>
                    <a:bodyPr/>
                    <a:lstStyle/>
                    <a:p>
                      <a:endParaRPr lang="en-US" dirty="0"/>
                    </a:p>
                  </a:txBody>
                  <a:tcPr anchor="ctr">
                    <a:solidFill>
                      <a:schemeClr val="bg1"/>
                    </a:solidFill>
                  </a:tcPr>
                </a:tc>
                <a:tc>
                  <a:txBody>
                    <a:bodyPr/>
                    <a:lstStyle/>
                    <a:p>
                      <a:pPr algn="ctr"/>
                      <a:r>
                        <a:rPr lang="en-US" sz="1400" dirty="0"/>
                        <a:t>% SELECTED</a:t>
                      </a:r>
                    </a:p>
                    <a:p>
                      <a:pPr algn="ctr"/>
                      <a:r>
                        <a:rPr lang="en-US" sz="1100" b="0" i="1" dirty="0"/>
                        <a:t>(n=1,598)</a:t>
                      </a:r>
                      <a:endParaRPr lang="en-US" sz="1400" b="0" i="1" dirty="0"/>
                    </a:p>
                  </a:txBody>
                  <a:tcPr>
                    <a:solidFill>
                      <a:schemeClr val="tx2"/>
                    </a:solidFill>
                  </a:tcPr>
                </a:tc>
                <a:tc>
                  <a:txBody>
                    <a:bodyPr/>
                    <a:lstStyle/>
                    <a:p>
                      <a:pPr algn="ctr"/>
                      <a:r>
                        <a:rPr lang="en-US" sz="1400"/>
                        <a:t>MADE PURCHASE</a:t>
                      </a:r>
                    </a:p>
                  </a:txBody>
                  <a:tcPr>
                    <a:lnR w="12700" cmpd="sng">
                      <a:noFill/>
                    </a:lnR>
                    <a:solidFill>
                      <a:schemeClr val="tx2"/>
                    </a:solidFill>
                  </a:tcPr>
                </a:tc>
                <a:extLst>
                  <a:ext uri="{0D108BD9-81ED-4DB2-BD59-A6C34878D82A}">
                    <a16:rowId xmlns:a16="http://schemas.microsoft.com/office/drawing/2014/main" val="3918088164"/>
                  </a:ext>
                </a:extLst>
              </a:tr>
              <a:tr h="426720">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100" dirty="0"/>
                        <a:t>Visit website mentioned in ad</a:t>
                      </a:r>
                    </a:p>
                  </a:txBody>
                  <a:tcPr anchor="ctr">
                    <a:solidFill>
                      <a:schemeClr val="bg1"/>
                    </a:solidFill>
                  </a:tcPr>
                </a:tc>
                <a:tc>
                  <a:txBody>
                    <a:bodyPr/>
                    <a:lstStyle/>
                    <a:p>
                      <a:endParaRPr lang="en-US" sz="1200" dirty="0"/>
                    </a:p>
                  </a:txBody>
                  <a:tcPr>
                    <a:solidFill>
                      <a:schemeClr val="bg1"/>
                    </a:solidFill>
                  </a:tcPr>
                </a:tc>
                <a:tc>
                  <a:txBody>
                    <a:bodyPr/>
                    <a:lstStyle/>
                    <a:p>
                      <a:endParaRPr lang="en-US" sz="1200" dirty="0"/>
                    </a:p>
                  </a:txBody>
                  <a:tcPr>
                    <a:lnR w="12700" cmpd="sng">
                      <a:noFill/>
                    </a:lnR>
                    <a:solidFill>
                      <a:schemeClr val="bg1"/>
                    </a:solidFill>
                  </a:tcPr>
                </a:tc>
                <a:extLst>
                  <a:ext uri="{0D108BD9-81ED-4DB2-BD59-A6C34878D82A}">
                    <a16:rowId xmlns:a16="http://schemas.microsoft.com/office/drawing/2014/main" val="2692981678"/>
                  </a:ext>
                </a:extLst>
              </a:tr>
              <a:tr h="426720">
                <a:tc>
                  <a:txBody>
                    <a:bodyPr/>
                    <a:lstStyle/>
                    <a:p>
                      <a:r>
                        <a:rPr lang="en-US" sz="1100" dirty="0"/>
                        <a:t>Online search for product/company</a:t>
                      </a:r>
                    </a:p>
                  </a:txBody>
                  <a:tcPr anchor="ctr"/>
                </a:tc>
                <a:tc>
                  <a:txBody>
                    <a:bodyPr/>
                    <a:lstStyle/>
                    <a:p>
                      <a:endParaRPr lang="en-US" sz="1200"/>
                    </a:p>
                  </a:txBody>
                  <a:tcPr/>
                </a:tc>
                <a:tc>
                  <a:txBody>
                    <a:bodyPr/>
                    <a:lstStyle/>
                    <a:p>
                      <a:endParaRPr lang="en-US" sz="1200"/>
                    </a:p>
                  </a:txBody>
                  <a:tcPr>
                    <a:lnR w="12700" cmpd="sng">
                      <a:noFill/>
                    </a:lnR>
                  </a:tcPr>
                </a:tc>
                <a:extLst>
                  <a:ext uri="{0D108BD9-81ED-4DB2-BD59-A6C34878D82A}">
                    <a16:rowId xmlns:a16="http://schemas.microsoft.com/office/drawing/2014/main" val="3893318797"/>
                  </a:ext>
                </a:extLst>
              </a:tr>
              <a:tr h="426720">
                <a:tc>
                  <a:txBody>
                    <a:bodyPr/>
                    <a:lstStyle/>
                    <a:p>
                      <a:r>
                        <a:rPr lang="en-US" sz="1100"/>
                        <a:t>Contact my retailer/co-op</a:t>
                      </a:r>
                    </a:p>
                  </a:txBody>
                  <a:tcPr anchor="ctr">
                    <a:solidFill>
                      <a:schemeClr val="bg1"/>
                    </a:solidFill>
                  </a:tcPr>
                </a:tc>
                <a:tc>
                  <a:txBody>
                    <a:bodyPr/>
                    <a:lstStyle/>
                    <a:p>
                      <a:endParaRPr lang="en-US" sz="1200"/>
                    </a:p>
                  </a:txBody>
                  <a:tcPr>
                    <a:solidFill>
                      <a:schemeClr val="bg1"/>
                    </a:solidFill>
                  </a:tcPr>
                </a:tc>
                <a:tc>
                  <a:txBody>
                    <a:bodyPr/>
                    <a:lstStyle/>
                    <a:p>
                      <a:endParaRPr lang="en-US" sz="1200" dirty="0"/>
                    </a:p>
                  </a:txBody>
                  <a:tcPr>
                    <a:lnR w="12700" cmpd="sng">
                      <a:noFill/>
                    </a:lnR>
                    <a:solidFill>
                      <a:schemeClr val="bg1"/>
                    </a:solidFill>
                  </a:tcPr>
                </a:tc>
                <a:extLst>
                  <a:ext uri="{0D108BD9-81ED-4DB2-BD59-A6C34878D82A}">
                    <a16:rowId xmlns:a16="http://schemas.microsoft.com/office/drawing/2014/main" val="2829803051"/>
                  </a:ext>
                </a:extLst>
              </a:tr>
              <a:tr h="426720">
                <a:tc>
                  <a:txBody>
                    <a:bodyPr/>
                    <a:lstStyle/>
                    <a:p>
                      <a:r>
                        <a:rPr lang="en-US" sz="1100"/>
                        <a:t>Make a note to look into product/ company later</a:t>
                      </a:r>
                    </a:p>
                  </a:txBody>
                  <a:tcPr anchor="ctr"/>
                </a:tc>
                <a:tc>
                  <a:txBody>
                    <a:bodyPr/>
                    <a:lstStyle/>
                    <a:p>
                      <a:endParaRPr lang="en-US" sz="1200"/>
                    </a:p>
                  </a:txBody>
                  <a:tcPr/>
                </a:tc>
                <a:tc>
                  <a:txBody>
                    <a:bodyPr/>
                    <a:lstStyle/>
                    <a:p>
                      <a:endParaRPr lang="en-US" sz="1200"/>
                    </a:p>
                  </a:txBody>
                  <a:tcPr>
                    <a:lnR w="12700" cmpd="sng">
                      <a:noFill/>
                    </a:lnR>
                  </a:tcPr>
                </a:tc>
                <a:extLst>
                  <a:ext uri="{0D108BD9-81ED-4DB2-BD59-A6C34878D82A}">
                    <a16:rowId xmlns:a16="http://schemas.microsoft.com/office/drawing/2014/main" val="3139520214"/>
                  </a:ext>
                </a:extLst>
              </a:tr>
              <a:tr h="426720">
                <a:tc>
                  <a:txBody>
                    <a:bodyPr/>
                    <a:lstStyle/>
                    <a:p>
                      <a:r>
                        <a:rPr lang="en-US" sz="1100"/>
                        <a:t>Contact my consultant/ agronomist</a:t>
                      </a:r>
                    </a:p>
                  </a:txBody>
                  <a:tcPr anchor="ctr">
                    <a:solidFill>
                      <a:schemeClr val="bg1"/>
                    </a:solidFill>
                  </a:tcPr>
                </a:tc>
                <a:tc>
                  <a:txBody>
                    <a:bodyPr/>
                    <a:lstStyle/>
                    <a:p>
                      <a:endParaRPr lang="en-US" sz="1200"/>
                    </a:p>
                  </a:txBody>
                  <a:tcPr>
                    <a:solidFill>
                      <a:schemeClr val="bg1"/>
                    </a:solidFill>
                  </a:tcPr>
                </a:tc>
                <a:tc>
                  <a:txBody>
                    <a:bodyPr/>
                    <a:lstStyle/>
                    <a:p>
                      <a:endParaRPr lang="en-US" sz="1200"/>
                    </a:p>
                  </a:txBody>
                  <a:tcPr>
                    <a:lnR w="12700" cmpd="sng">
                      <a:noFill/>
                    </a:lnR>
                    <a:solidFill>
                      <a:schemeClr val="bg1"/>
                    </a:solidFill>
                  </a:tcPr>
                </a:tc>
                <a:extLst>
                  <a:ext uri="{0D108BD9-81ED-4DB2-BD59-A6C34878D82A}">
                    <a16:rowId xmlns:a16="http://schemas.microsoft.com/office/drawing/2014/main" val="250495630"/>
                  </a:ext>
                </a:extLst>
              </a:tr>
              <a:tr h="426720">
                <a:tc>
                  <a:txBody>
                    <a:bodyPr/>
                    <a:lstStyle/>
                    <a:p>
                      <a:r>
                        <a:rPr lang="en-US" sz="1100"/>
                        <a:t>Contact other grower</a:t>
                      </a:r>
                    </a:p>
                  </a:txBody>
                  <a:tcPr anchor="ctr"/>
                </a:tc>
                <a:tc>
                  <a:txBody>
                    <a:bodyPr/>
                    <a:lstStyle/>
                    <a:p>
                      <a:endParaRPr lang="en-US" sz="1200"/>
                    </a:p>
                  </a:txBody>
                  <a:tcPr/>
                </a:tc>
                <a:tc>
                  <a:txBody>
                    <a:bodyPr/>
                    <a:lstStyle/>
                    <a:p>
                      <a:endParaRPr lang="en-US" sz="1200" dirty="0"/>
                    </a:p>
                  </a:txBody>
                  <a:tcPr>
                    <a:lnR w="12700" cmpd="sng">
                      <a:noFill/>
                    </a:lnR>
                  </a:tcPr>
                </a:tc>
                <a:extLst>
                  <a:ext uri="{0D108BD9-81ED-4DB2-BD59-A6C34878D82A}">
                    <a16:rowId xmlns:a16="http://schemas.microsoft.com/office/drawing/2014/main" val="716600479"/>
                  </a:ext>
                </a:extLst>
              </a:tr>
              <a:tr h="426720">
                <a:tc>
                  <a:txBody>
                    <a:bodyPr/>
                    <a:lstStyle/>
                    <a:p>
                      <a:r>
                        <a:rPr lang="en-US" sz="1100"/>
                        <a:t>Contact product/company rep</a:t>
                      </a:r>
                    </a:p>
                  </a:txBody>
                  <a:tcPr anchor="ctr">
                    <a:solidFill>
                      <a:schemeClr val="bg1"/>
                    </a:solidFill>
                  </a:tcPr>
                </a:tc>
                <a:tc>
                  <a:txBody>
                    <a:bodyPr/>
                    <a:lstStyle/>
                    <a:p>
                      <a:endParaRPr lang="en-US" sz="1200"/>
                    </a:p>
                  </a:txBody>
                  <a:tcPr>
                    <a:solidFill>
                      <a:schemeClr val="bg1"/>
                    </a:solidFill>
                  </a:tcPr>
                </a:tc>
                <a:tc>
                  <a:txBody>
                    <a:bodyPr/>
                    <a:lstStyle/>
                    <a:p>
                      <a:endParaRPr lang="en-US" sz="1200"/>
                    </a:p>
                  </a:txBody>
                  <a:tcPr>
                    <a:lnR w="12700" cmpd="sng">
                      <a:noFill/>
                    </a:lnR>
                    <a:solidFill>
                      <a:schemeClr val="bg1"/>
                    </a:solidFill>
                  </a:tcPr>
                </a:tc>
                <a:extLst>
                  <a:ext uri="{0D108BD9-81ED-4DB2-BD59-A6C34878D82A}">
                    <a16:rowId xmlns:a16="http://schemas.microsoft.com/office/drawing/2014/main" val="3732743491"/>
                  </a:ext>
                </a:extLst>
              </a:tr>
              <a:tr h="426720">
                <a:tc>
                  <a:txBody>
                    <a:bodyPr/>
                    <a:lstStyle/>
                    <a:p>
                      <a:r>
                        <a:rPr lang="en-US" sz="1100"/>
                        <a:t>Search on social media</a:t>
                      </a:r>
                    </a:p>
                  </a:txBody>
                  <a:tcPr anchor="ctr"/>
                </a:tc>
                <a:tc>
                  <a:txBody>
                    <a:bodyPr/>
                    <a:lstStyle/>
                    <a:p>
                      <a:endParaRPr lang="en-US" sz="1200"/>
                    </a:p>
                  </a:txBody>
                  <a:tcPr/>
                </a:tc>
                <a:tc>
                  <a:txBody>
                    <a:bodyPr/>
                    <a:lstStyle/>
                    <a:p>
                      <a:endParaRPr lang="en-US" sz="1200"/>
                    </a:p>
                  </a:txBody>
                  <a:tcPr>
                    <a:lnR w="12700" cmpd="sng">
                      <a:noFill/>
                    </a:lnR>
                  </a:tcPr>
                </a:tc>
                <a:extLst>
                  <a:ext uri="{0D108BD9-81ED-4DB2-BD59-A6C34878D82A}">
                    <a16:rowId xmlns:a16="http://schemas.microsoft.com/office/drawing/2014/main" val="675776057"/>
                  </a:ext>
                </a:extLst>
              </a:tr>
              <a:tr h="426720">
                <a:tc>
                  <a:txBody>
                    <a:bodyPr/>
                    <a:lstStyle/>
                    <a:p>
                      <a:r>
                        <a:rPr lang="en-US" sz="1100"/>
                        <a:t>Call phone number mentioned in ad</a:t>
                      </a:r>
                    </a:p>
                  </a:txBody>
                  <a:tcPr anchor="ctr">
                    <a:solidFill>
                      <a:schemeClr val="bg1"/>
                    </a:solidFill>
                  </a:tcPr>
                </a:tc>
                <a:tc>
                  <a:txBody>
                    <a:bodyPr/>
                    <a:lstStyle/>
                    <a:p>
                      <a:endParaRPr lang="en-US" sz="1200"/>
                    </a:p>
                  </a:txBody>
                  <a:tcPr>
                    <a:solidFill>
                      <a:schemeClr val="bg1"/>
                    </a:solidFill>
                  </a:tcPr>
                </a:tc>
                <a:tc>
                  <a:txBody>
                    <a:bodyPr/>
                    <a:lstStyle/>
                    <a:p>
                      <a:endParaRPr lang="en-US" sz="1200" dirty="0"/>
                    </a:p>
                  </a:txBody>
                  <a:tcPr>
                    <a:lnR w="12700" cmpd="sng">
                      <a:noFill/>
                    </a:lnR>
                    <a:solidFill>
                      <a:schemeClr val="bg1"/>
                    </a:solidFill>
                  </a:tcPr>
                </a:tc>
                <a:extLst>
                  <a:ext uri="{0D108BD9-81ED-4DB2-BD59-A6C34878D82A}">
                    <a16:rowId xmlns:a16="http://schemas.microsoft.com/office/drawing/2014/main" val="2717905352"/>
                  </a:ext>
                </a:extLst>
              </a:tr>
            </a:tbl>
          </a:graphicData>
        </a:graphic>
      </p:graphicFrame>
      <p:graphicFrame>
        <p:nvGraphicFramePr>
          <p:cNvPr id="5" name="Chart 4">
            <a:extLst>
              <a:ext uri="{FF2B5EF4-FFF2-40B4-BE49-F238E27FC236}">
                <a16:creationId xmlns:a16="http://schemas.microsoft.com/office/drawing/2014/main" id="{EF7ABAE4-92EA-69BF-3744-8A32757A15D8}"/>
              </a:ext>
            </a:extLst>
          </p:cNvPr>
          <p:cNvGraphicFramePr/>
          <p:nvPr>
            <p:extLst>
              <p:ext uri="{D42A27DB-BD31-4B8C-83A1-F6EECF244321}">
                <p14:modId xmlns:p14="http://schemas.microsoft.com/office/powerpoint/2010/main" val="3090967700"/>
              </p:ext>
            </p:extLst>
          </p:nvPr>
        </p:nvGraphicFramePr>
        <p:xfrm>
          <a:off x="561243" y="2284602"/>
          <a:ext cx="6592363" cy="38682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BED77EF-8990-A705-08FF-2E487F90F18D}"/>
              </a:ext>
            </a:extLst>
          </p:cNvPr>
          <p:cNvGraphicFramePr/>
          <p:nvPr>
            <p:extLst>
              <p:ext uri="{D42A27DB-BD31-4B8C-83A1-F6EECF244321}">
                <p14:modId xmlns:p14="http://schemas.microsoft.com/office/powerpoint/2010/main" val="307699721"/>
              </p:ext>
            </p:extLst>
          </p:nvPr>
        </p:nvGraphicFramePr>
        <p:xfrm>
          <a:off x="5730537" y="1955476"/>
          <a:ext cx="3494473" cy="43737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E704B2B4-8909-729A-9A7F-0960E3B6C688}"/>
              </a:ext>
            </a:extLst>
          </p:cNvPr>
          <p:cNvSpPr>
            <a:spLocks noGrp="1"/>
          </p:cNvSpPr>
          <p:nvPr>
            <p:ph type="body" sz="quarter" idx="10"/>
          </p:nvPr>
        </p:nvSpPr>
        <p:spPr>
          <a:xfrm>
            <a:off x="413999" y="1216967"/>
            <a:ext cx="11162305" cy="295175"/>
          </a:xfrm>
        </p:spPr>
        <p:txBody>
          <a:bodyPr/>
          <a:lstStyle/>
          <a:p>
            <a:r>
              <a:rPr lang="en-US" sz="1600" dirty="0"/>
              <a:t>After hearing a radio ad, farmers most often visit the website mentioned in the ad or search online for the product or company mentioned. Purchase most likely to occur when they contact their retailer as follow-up. </a:t>
            </a:r>
          </a:p>
        </p:txBody>
      </p:sp>
      <p:sp>
        <p:nvSpPr>
          <p:cNvPr id="4" name="Slide Number Placeholder 3">
            <a:extLst>
              <a:ext uri="{FF2B5EF4-FFF2-40B4-BE49-F238E27FC236}">
                <a16:creationId xmlns:a16="http://schemas.microsoft.com/office/drawing/2014/main" id="{C5279BB6-2284-26F5-2D11-9B58CE178E03}"/>
              </a:ext>
            </a:extLst>
          </p:cNvPr>
          <p:cNvSpPr>
            <a:spLocks noGrp="1"/>
          </p:cNvSpPr>
          <p:nvPr>
            <p:ph type="sldNum" sz="quarter" idx="16"/>
          </p:nvPr>
        </p:nvSpPr>
        <p:spPr/>
        <p:txBody>
          <a:bodyPr/>
          <a:lstStyle/>
          <a:p>
            <a:fld id="{75A2AC2D-2E79-4946-9A47-B81ECF29F405}" type="slidenum">
              <a:rPr lang="en-US" smtClean="0"/>
              <a:pPr/>
              <a:t>14</a:t>
            </a:fld>
            <a:endParaRPr lang="en-US"/>
          </a:p>
        </p:txBody>
      </p:sp>
      <p:sp>
        <p:nvSpPr>
          <p:cNvPr id="13" name="TextBox 12">
            <a:extLst>
              <a:ext uri="{FF2B5EF4-FFF2-40B4-BE49-F238E27FC236}">
                <a16:creationId xmlns:a16="http://schemas.microsoft.com/office/drawing/2014/main" id="{113BE154-8B48-A52D-3633-8D944C0954D8}"/>
              </a:ext>
            </a:extLst>
          </p:cNvPr>
          <p:cNvSpPr txBox="1"/>
          <p:nvPr/>
        </p:nvSpPr>
        <p:spPr bwMode="gray">
          <a:xfrm>
            <a:off x="471025" y="6134291"/>
            <a:ext cx="8977776" cy="500137"/>
          </a:xfrm>
          <a:prstGeom prst="rect">
            <a:avLst/>
          </a:prstGeom>
          <a:noFill/>
        </p:spPr>
        <p:txBody>
          <a:bodyPr wrap="square" lIns="0" tIns="0" rIns="0" bIns="0" rtlCol="0">
            <a:spAutoFit/>
          </a:bodyPr>
          <a:lstStyle/>
          <a:p>
            <a:pPr>
              <a:spcBef>
                <a:spcPts val="300"/>
              </a:spcBef>
              <a:tabLst>
                <a:tab pos="288925" algn="l"/>
                <a:tab pos="400050" algn="l"/>
              </a:tabLst>
            </a:pPr>
            <a:r>
              <a:rPr lang="en-US" sz="1000" i="1">
                <a:solidFill>
                  <a:schemeClr val="bg2"/>
                </a:solidFill>
                <a:latin typeface="+mn-lt"/>
                <a:cs typeface="Arial" pitchFamily="34" charset="0"/>
              </a:rPr>
              <a:t>Q13.		In the past six months, when you’ve noticed a [ad type], what action do you typically take?</a:t>
            </a:r>
            <a:endParaRPr lang="en-US" sz="1000" i="1">
              <a:solidFill>
                <a:schemeClr val="bg2"/>
              </a:solidFill>
              <a:cs typeface="Arial" pitchFamily="34" charset="0"/>
            </a:endParaRPr>
          </a:p>
          <a:p>
            <a:pPr algn="l">
              <a:spcBef>
                <a:spcPts val="300"/>
              </a:spcBef>
              <a:tabLst>
                <a:tab pos="288925" algn="l"/>
                <a:tab pos="400050" algn="l"/>
              </a:tabLst>
            </a:pPr>
            <a:r>
              <a:rPr lang="en-US" sz="1000" i="1">
                <a:solidFill>
                  <a:schemeClr val="bg2"/>
                </a:solidFill>
                <a:cs typeface="Arial" pitchFamily="34" charset="0"/>
              </a:rPr>
              <a:t>Q14.		For the [ad type], where you [Insert Q13 response], did you end up purchasing the product or using the company you heard an 		advertisement for? Or do you intend to purchase the product or use the company?</a:t>
            </a:r>
          </a:p>
        </p:txBody>
      </p:sp>
      <p:sp>
        <p:nvSpPr>
          <p:cNvPr id="16" name="Rectangle 15">
            <a:extLst>
              <a:ext uri="{FF2B5EF4-FFF2-40B4-BE49-F238E27FC236}">
                <a16:creationId xmlns:a16="http://schemas.microsoft.com/office/drawing/2014/main" id="{E7F42EA1-BAA0-BC0D-266C-FFFBAFDADE1C}"/>
              </a:ext>
            </a:extLst>
          </p:cNvPr>
          <p:cNvSpPr/>
          <p:nvPr/>
        </p:nvSpPr>
        <p:spPr bwMode="gray">
          <a:xfrm>
            <a:off x="10284642" y="3208763"/>
            <a:ext cx="1650205"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200" b="1" dirty="0">
                <a:solidFill>
                  <a:schemeClr val="accent4"/>
                </a:solidFill>
                <a:cs typeface="Arial" pitchFamily="34" charset="0"/>
              </a:rPr>
              <a:t>YES, HAVE PURCHASED OR INTEND TO PURCHASE </a:t>
            </a:r>
          </a:p>
          <a:p>
            <a:pPr algn="ctr">
              <a:spcBef>
                <a:spcPts val="300"/>
              </a:spcBef>
            </a:pPr>
            <a:r>
              <a:rPr lang="en-US" sz="1200" b="1" dirty="0">
                <a:solidFill>
                  <a:schemeClr val="bg2"/>
                </a:solidFill>
                <a:cs typeface="Arial" pitchFamily="34" charset="0"/>
              </a:rPr>
              <a:t>NO, HAVE NOT PURCHASED</a:t>
            </a:r>
          </a:p>
        </p:txBody>
      </p:sp>
      <p:sp>
        <p:nvSpPr>
          <p:cNvPr id="19" name="Rectangle 18">
            <a:extLst>
              <a:ext uri="{FF2B5EF4-FFF2-40B4-BE49-F238E27FC236}">
                <a16:creationId xmlns:a16="http://schemas.microsoft.com/office/drawing/2014/main" id="{160E2FCE-B71D-3318-C50F-5AC841EA0417}"/>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20" name="Title 1">
            <a:extLst>
              <a:ext uri="{FF2B5EF4-FFF2-40B4-BE49-F238E27FC236}">
                <a16:creationId xmlns:a16="http://schemas.microsoft.com/office/drawing/2014/main" id="{E0A49348-C4AA-884A-96E1-716911DC5A84}"/>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dirty="0">
                <a:solidFill>
                  <a:schemeClr val="bg1"/>
                </a:solidFill>
              </a:rPr>
              <a:t>Actions after Hearing Ad</a:t>
            </a:r>
          </a:p>
        </p:txBody>
      </p:sp>
      <p:grpSp>
        <p:nvGrpSpPr>
          <p:cNvPr id="21" name="Group 20">
            <a:extLst>
              <a:ext uri="{FF2B5EF4-FFF2-40B4-BE49-F238E27FC236}">
                <a16:creationId xmlns:a16="http://schemas.microsoft.com/office/drawing/2014/main" id="{50D97663-5293-D28F-A868-D3AAC36B055B}"/>
              </a:ext>
            </a:extLst>
          </p:cNvPr>
          <p:cNvGrpSpPr/>
          <p:nvPr/>
        </p:nvGrpSpPr>
        <p:grpSpPr>
          <a:xfrm>
            <a:off x="11384248" y="0"/>
            <a:ext cx="1512338" cy="1512338"/>
            <a:chOff x="349034" y="1989000"/>
            <a:chExt cx="2880000" cy="2880000"/>
          </a:xfrm>
        </p:grpSpPr>
        <p:sp>
          <p:nvSpPr>
            <p:cNvPr id="22" name="Oval 21">
              <a:extLst>
                <a:ext uri="{FF2B5EF4-FFF2-40B4-BE49-F238E27FC236}">
                  <a16:creationId xmlns:a16="http://schemas.microsoft.com/office/drawing/2014/main" id="{D1CD6294-216D-D2DC-011E-466D3131D797}"/>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3" name="Block Arc 22">
              <a:extLst>
                <a:ext uri="{FF2B5EF4-FFF2-40B4-BE49-F238E27FC236}">
                  <a16:creationId xmlns:a16="http://schemas.microsoft.com/office/drawing/2014/main" id="{E04467DD-C17E-66AA-78EE-BBB2199FA56A}"/>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6" name="Rectangle 25">
            <a:extLst>
              <a:ext uri="{FF2B5EF4-FFF2-40B4-BE49-F238E27FC236}">
                <a16:creationId xmlns:a16="http://schemas.microsoft.com/office/drawing/2014/main" id="{924290B1-89C9-929C-E0FD-A771CD37CC4E}"/>
              </a:ext>
            </a:extLst>
          </p:cNvPr>
          <p:cNvSpPr/>
          <p:nvPr/>
        </p:nvSpPr>
        <p:spPr bwMode="gray">
          <a:xfrm>
            <a:off x="9277470" y="2275176"/>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(n=477)</a:t>
            </a:r>
          </a:p>
        </p:txBody>
      </p:sp>
      <p:sp>
        <p:nvSpPr>
          <p:cNvPr id="27" name="Rectangle 26">
            <a:extLst>
              <a:ext uri="{FF2B5EF4-FFF2-40B4-BE49-F238E27FC236}">
                <a16:creationId xmlns:a16="http://schemas.microsoft.com/office/drawing/2014/main" id="{FE3961DF-4A39-4B59-ABEF-660519EF6281}"/>
              </a:ext>
            </a:extLst>
          </p:cNvPr>
          <p:cNvSpPr/>
          <p:nvPr/>
        </p:nvSpPr>
        <p:spPr bwMode="gray">
          <a:xfrm>
            <a:off x="9277470" y="2725486"/>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(n=488)</a:t>
            </a:r>
          </a:p>
        </p:txBody>
      </p:sp>
      <p:sp>
        <p:nvSpPr>
          <p:cNvPr id="28" name="Rectangle 27">
            <a:extLst>
              <a:ext uri="{FF2B5EF4-FFF2-40B4-BE49-F238E27FC236}">
                <a16:creationId xmlns:a16="http://schemas.microsoft.com/office/drawing/2014/main" id="{B5E097E9-AAFC-A8C2-9F78-97FADFB59040}"/>
              </a:ext>
            </a:extLst>
          </p:cNvPr>
          <p:cNvSpPr/>
          <p:nvPr/>
        </p:nvSpPr>
        <p:spPr bwMode="gray">
          <a:xfrm>
            <a:off x="9277470" y="3138088"/>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(n=466)</a:t>
            </a:r>
          </a:p>
        </p:txBody>
      </p:sp>
      <p:sp>
        <p:nvSpPr>
          <p:cNvPr id="29" name="Rectangle 28">
            <a:extLst>
              <a:ext uri="{FF2B5EF4-FFF2-40B4-BE49-F238E27FC236}">
                <a16:creationId xmlns:a16="http://schemas.microsoft.com/office/drawing/2014/main" id="{AF1CB3FF-D09F-6B73-2C6E-0EBBD244A647}"/>
              </a:ext>
            </a:extLst>
          </p:cNvPr>
          <p:cNvSpPr/>
          <p:nvPr/>
        </p:nvSpPr>
        <p:spPr bwMode="gray">
          <a:xfrm>
            <a:off x="9277470" y="3578971"/>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(n=407)</a:t>
            </a:r>
          </a:p>
        </p:txBody>
      </p:sp>
      <p:sp>
        <p:nvSpPr>
          <p:cNvPr id="30" name="Rectangle 29">
            <a:extLst>
              <a:ext uri="{FF2B5EF4-FFF2-40B4-BE49-F238E27FC236}">
                <a16:creationId xmlns:a16="http://schemas.microsoft.com/office/drawing/2014/main" id="{622C3A2D-31D2-2AB5-2BF7-CEFA83306AF4}"/>
              </a:ext>
            </a:extLst>
          </p:cNvPr>
          <p:cNvSpPr/>
          <p:nvPr/>
        </p:nvSpPr>
        <p:spPr bwMode="gray">
          <a:xfrm>
            <a:off x="9277470" y="4001000"/>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(n=370)</a:t>
            </a:r>
          </a:p>
        </p:txBody>
      </p:sp>
      <p:sp>
        <p:nvSpPr>
          <p:cNvPr id="31" name="Rectangle 30">
            <a:extLst>
              <a:ext uri="{FF2B5EF4-FFF2-40B4-BE49-F238E27FC236}">
                <a16:creationId xmlns:a16="http://schemas.microsoft.com/office/drawing/2014/main" id="{94F9915E-6155-DD3A-9828-2839B5B320CE}"/>
              </a:ext>
            </a:extLst>
          </p:cNvPr>
          <p:cNvSpPr/>
          <p:nvPr/>
        </p:nvSpPr>
        <p:spPr bwMode="gray">
          <a:xfrm>
            <a:off x="9277470" y="4432456"/>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(n=372)</a:t>
            </a:r>
          </a:p>
        </p:txBody>
      </p:sp>
      <p:sp>
        <p:nvSpPr>
          <p:cNvPr id="32" name="Rectangle 31">
            <a:extLst>
              <a:ext uri="{FF2B5EF4-FFF2-40B4-BE49-F238E27FC236}">
                <a16:creationId xmlns:a16="http://schemas.microsoft.com/office/drawing/2014/main" id="{F234FD11-C5EC-8049-95F1-00E87E1D6318}"/>
              </a:ext>
            </a:extLst>
          </p:cNvPr>
          <p:cNvSpPr/>
          <p:nvPr/>
        </p:nvSpPr>
        <p:spPr bwMode="gray">
          <a:xfrm>
            <a:off x="9277470" y="4854485"/>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(n=269)</a:t>
            </a:r>
          </a:p>
        </p:txBody>
      </p:sp>
      <p:sp>
        <p:nvSpPr>
          <p:cNvPr id="33" name="Rectangle 32">
            <a:extLst>
              <a:ext uri="{FF2B5EF4-FFF2-40B4-BE49-F238E27FC236}">
                <a16:creationId xmlns:a16="http://schemas.microsoft.com/office/drawing/2014/main" id="{97D4BE80-FD3F-02E1-11B0-E40728BF41FF}"/>
              </a:ext>
            </a:extLst>
          </p:cNvPr>
          <p:cNvSpPr/>
          <p:nvPr/>
        </p:nvSpPr>
        <p:spPr bwMode="gray">
          <a:xfrm>
            <a:off x="9277470" y="5276514"/>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(n=188)</a:t>
            </a:r>
          </a:p>
        </p:txBody>
      </p:sp>
      <p:sp>
        <p:nvSpPr>
          <p:cNvPr id="34" name="Rectangle 33">
            <a:extLst>
              <a:ext uri="{FF2B5EF4-FFF2-40B4-BE49-F238E27FC236}">
                <a16:creationId xmlns:a16="http://schemas.microsoft.com/office/drawing/2014/main" id="{95465FDA-BBBB-BFF0-08A6-DD0AF34F9550}"/>
              </a:ext>
            </a:extLst>
          </p:cNvPr>
          <p:cNvSpPr/>
          <p:nvPr/>
        </p:nvSpPr>
        <p:spPr bwMode="gray">
          <a:xfrm>
            <a:off x="9277470" y="5689117"/>
            <a:ext cx="779380" cy="430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r>
              <a:rPr lang="en-US" sz="1050" i="1" dirty="0">
                <a:solidFill>
                  <a:srgbClr val="003F61"/>
                </a:solidFill>
                <a:cs typeface="Arial" pitchFamily="34" charset="0"/>
              </a:rPr>
              <a:t>(n=175)</a:t>
            </a:r>
          </a:p>
        </p:txBody>
      </p:sp>
      <p:sp>
        <p:nvSpPr>
          <p:cNvPr id="2" name="Arrow: Right 1">
            <a:extLst>
              <a:ext uri="{FF2B5EF4-FFF2-40B4-BE49-F238E27FC236}">
                <a16:creationId xmlns:a16="http://schemas.microsoft.com/office/drawing/2014/main" id="{0809033A-C0A5-4AF2-FAA1-007329EE3DE6}"/>
              </a:ext>
            </a:extLst>
          </p:cNvPr>
          <p:cNvSpPr/>
          <p:nvPr/>
        </p:nvSpPr>
        <p:spPr bwMode="gray">
          <a:xfrm>
            <a:off x="257153" y="3138088"/>
            <a:ext cx="639682" cy="484632"/>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7439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3DB-4881-AD19-CB23-01DC82C9F4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49FFB76-76D8-3B29-DE46-61FE18091F93}"/>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DC0EB3CB-7143-E414-1EC7-9E604BD3C542}"/>
              </a:ext>
            </a:extLst>
          </p:cNvPr>
          <p:cNvSpPr/>
          <p:nvPr/>
        </p:nvSpPr>
        <p:spPr bwMode="gray">
          <a:xfrm>
            <a:off x="0" y="3163184"/>
            <a:ext cx="12192000" cy="1603381"/>
          </a:xfrm>
          <a:prstGeom prst="rect">
            <a:avLst/>
          </a:prstGeom>
          <a:gradFill flip="none" rotWithShape="1">
            <a:gsLst>
              <a:gs pos="96000">
                <a:srgbClr val="E3E7BC"/>
              </a:gs>
              <a:gs pos="8000">
                <a:schemeClr val="bg1"/>
              </a:gs>
              <a:gs pos="0">
                <a:srgbClr val="C6CE79"/>
              </a:gs>
              <a:gs pos="92000">
                <a:schemeClr val="bg1"/>
              </a:gs>
              <a:gs pos="99000">
                <a:srgbClr val="C6CE79"/>
              </a:gs>
            </a:gsLst>
            <a:lin ang="10800000" scaled="1"/>
            <a:tileRect/>
          </a:gradFill>
          <a:ln w="952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08FD1981-649C-C5D1-95DA-D09410BA8101}"/>
              </a:ext>
            </a:extLst>
          </p:cNvPr>
          <p:cNvSpPr>
            <a:spLocks noGrp="1"/>
          </p:cNvSpPr>
          <p:nvPr>
            <p:ph type="sldNum" sz="quarter" idx="16"/>
          </p:nvPr>
        </p:nvSpPr>
        <p:spPr/>
        <p:txBody>
          <a:bodyPr/>
          <a:lstStyle/>
          <a:p>
            <a:fld id="{75A2AC2D-2E79-4946-9A47-B81ECF29F405}" type="slidenum">
              <a:rPr lang="en-US" smtClean="0"/>
              <a:pPr/>
              <a:t>15</a:t>
            </a:fld>
            <a:endParaRPr lang="en-US"/>
          </a:p>
        </p:txBody>
      </p:sp>
      <p:sp>
        <p:nvSpPr>
          <p:cNvPr id="13" name="TextBox 12">
            <a:extLst>
              <a:ext uri="{FF2B5EF4-FFF2-40B4-BE49-F238E27FC236}">
                <a16:creationId xmlns:a16="http://schemas.microsoft.com/office/drawing/2014/main" id="{BD9FD590-0574-A145-4120-552136FD02E8}"/>
              </a:ext>
            </a:extLst>
          </p:cNvPr>
          <p:cNvSpPr txBox="1"/>
          <p:nvPr/>
        </p:nvSpPr>
        <p:spPr bwMode="gray">
          <a:xfrm>
            <a:off x="471024" y="5832539"/>
            <a:ext cx="9322199" cy="692497"/>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cs typeface="Arial" pitchFamily="34" charset="0"/>
              </a:rPr>
              <a:t>Base: All Respondents (n=1,001</a:t>
            </a:r>
          </a:p>
          <a:p>
            <a:pPr algn="l">
              <a:spcBef>
                <a:spcPts val="300"/>
              </a:spcBef>
              <a:tabLst>
                <a:tab pos="288925" algn="l"/>
                <a:tab pos="400050" algn="l"/>
              </a:tabLst>
            </a:pPr>
            <a:r>
              <a:rPr lang="en-US" sz="1000" i="1" dirty="0">
                <a:solidFill>
                  <a:schemeClr val="bg2"/>
                </a:solidFill>
                <a:cs typeface="Arial" pitchFamily="34" charset="0"/>
              </a:rPr>
              <a:t>Q15.		When you hear a farm broadcaster mention or discuss a product or company, how much impact does the broadcaster have on your 		perception of that product or company?</a:t>
            </a:r>
          </a:p>
          <a:p>
            <a:pPr>
              <a:spcBef>
                <a:spcPts val="300"/>
              </a:spcBef>
              <a:tabLst>
                <a:tab pos="288925" algn="l"/>
                <a:tab pos="400050" algn="l"/>
              </a:tabLst>
            </a:pPr>
            <a:r>
              <a:rPr lang="en-US" sz="1000" i="1" dirty="0">
                <a:solidFill>
                  <a:schemeClr val="bg2"/>
                </a:solidFill>
                <a:cs typeface="Arial" pitchFamily="34" charset="0"/>
              </a:rPr>
              <a:t>Q16.		What is your perception of the trustworthiness, engagement, and impact of farm radio broadcasters compared to other ag influencers?</a:t>
            </a:r>
          </a:p>
        </p:txBody>
      </p:sp>
      <p:sp>
        <p:nvSpPr>
          <p:cNvPr id="5" name="Rectangle 4">
            <a:extLst>
              <a:ext uri="{FF2B5EF4-FFF2-40B4-BE49-F238E27FC236}">
                <a16:creationId xmlns:a16="http://schemas.microsoft.com/office/drawing/2014/main" id="{3AC538D6-04D9-A48A-CC7F-CFEDE1F5B57C}"/>
              </a:ext>
            </a:extLst>
          </p:cNvPr>
          <p:cNvSpPr/>
          <p:nvPr/>
        </p:nvSpPr>
        <p:spPr bwMode="gray">
          <a:xfrm>
            <a:off x="171586" y="1716656"/>
            <a:ext cx="11715614"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2000" dirty="0">
                <a:solidFill>
                  <a:schemeClr val="tx2"/>
                </a:solidFill>
                <a:cs typeface="Arial" pitchFamily="34" charset="0"/>
              </a:rPr>
              <a:t>WHEN YOU HEAR A FARM BROADCASTER MENTION A PRODUCT OR COMPANY, </a:t>
            </a:r>
          </a:p>
          <a:p>
            <a:pPr marL="0" indent="0" algn="ctr">
              <a:spcBef>
                <a:spcPts val="300"/>
              </a:spcBef>
              <a:buFont typeface="Courier New" pitchFamily="49" charset="0"/>
              <a:buNone/>
            </a:pPr>
            <a:r>
              <a:rPr lang="en-US" sz="2000" b="1" dirty="0">
                <a:solidFill>
                  <a:schemeClr val="tx2"/>
                </a:solidFill>
                <a:cs typeface="Arial" pitchFamily="34" charset="0"/>
              </a:rPr>
              <a:t>HOW MUCH IMPACT DOES THE BROADCASTER HAVE ON YOUR PERCEPTION OF THAT PRODUCT OR COMPANY?</a:t>
            </a:r>
          </a:p>
        </p:txBody>
      </p:sp>
      <p:graphicFrame>
        <p:nvGraphicFramePr>
          <p:cNvPr id="6" name="Chart 5">
            <a:extLst>
              <a:ext uri="{FF2B5EF4-FFF2-40B4-BE49-F238E27FC236}">
                <a16:creationId xmlns:a16="http://schemas.microsoft.com/office/drawing/2014/main" id="{56F3AA49-5305-30E5-FE60-8D0E7472D25F}"/>
              </a:ext>
            </a:extLst>
          </p:cNvPr>
          <p:cNvGraphicFramePr/>
          <p:nvPr>
            <p:extLst>
              <p:ext uri="{D42A27DB-BD31-4B8C-83A1-F6EECF244321}">
                <p14:modId xmlns:p14="http://schemas.microsoft.com/office/powerpoint/2010/main" val="1944273577"/>
              </p:ext>
            </p:extLst>
          </p:nvPr>
        </p:nvGraphicFramePr>
        <p:xfrm>
          <a:off x="413999" y="3462615"/>
          <a:ext cx="9674352" cy="80533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D948F469-C8D0-A6AF-8839-2255EF178840}"/>
              </a:ext>
            </a:extLst>
          </p:cNvPr>
          <p:cNvSpPr/>
          <p:nvPr/>
        </p:nvSpPr>
        <p:spPr bwMode="gray">
          <a:xfrm>
            <a:off x="2097174" y="4159596"/>
            <a:ext cx="4867631"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accent3"/>
                </a:solidFill>
                <a:cs typeface="Arial" pitchFamily="34" charset="0"/>
              </a:rPr>
              <a:t>STRONG to MODERATE IMPACT</a:t>
            </a:r>
          </a:p>
        </p:txBody>
      </p:sp>
      <p:sp>
        <p:nvSpPr>
          <p:cNvPr id="11" name="Rectangle 10">
            <a:extLst>
              <a:ext uri="{FF2B5EF4-FFF2-40B4-BE49-F238E27FC236}">
                <a16:creationId xmlns:a16="http://schemas.microsoft.com/office/drawing/2014/main" id="{F20530F0-750A-CA56-6198-0455AEB992F8}"/>
              </a:ext>
            </a:extLst>
          </p:cNvPr>
          <p:cNvSpPr/>
          <p:nvPr/>
        </p:nvSpPr>
        <p:spPr bwMode="gray">
          <a:xfrm>
            <a:off x="7119788" y="4188036"/>
            <a:ext cx="2255383"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bg2"/>
                </a:solidFill>
                <a:cs typeface="Arial" pitchFamily="34" charset="0"/>
              </a:rPr>
              <a:t>NOT MUCH IMPACT</a:t>
            </a:r>
          </a:p>
        </p:txBody>
      </p:sp>
      <p:sp>
        <p:nvSpPr>
          <p:cNvPr id="12" name="Rectangle 11">
            <a:extLst>
              <a:ext uri="{FF2B5EF4-FFF2-40B4-BE49-F238E27FC236}">
                <a16:creationId xmlns:a16="http://schemas.microsoft.com/office/drawing/2014/main" id="{A98994CB-42C6-2C22-03EE-8C84BEAE5B8B}"/>
              </a:ext>
            </a:extLst>
          </p:cNvPr>
          <p:cNvSpPr/>
          <p:nvPr/>
        </p:nvSpPr>
        <p:spPr bwMode="gray">
          <a:xfrm>
            <a:off x="9751482" y="4174221"/>
            <a:ext cx="1501735"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accent5"/>
                </a:solidFill>
                <a:cs typeface="Arial" pitchFamily="34" charset="0"/>
              </a:rPr>
              <a:t>NONE AT ALL</a:t>
            </a:r>
          </a:p>
        </p:txBody>
      </p:sp>
      <p:sp>
        <p:nvSpPr>
          <p:cNvPr id="27" name="Title 1">
            <a:extLst>
              <a:ext uri="{FF2B5EF4-FFF2-40B4-BE49-F238E27FC236}">
                <a16:creationId xmlns:a16="http://schemas.microsoft.com/office/drawing/2014/main" id="{C9874F9D-96A8-058F-C9E3-47E4145C5873}"/>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dirty="0">
                <a:solidFill>
                  <a:schemeClr val="bg1"/>
                </a:solidFill>
              </a:rPr>
              <a:t>Farm Broadcaster Impact</a:t>
            </a:r>
          </a:p>
        </p:txBody>
      </p:sp>
      <p:grpSp>
        <p:nvGrpSpPr>
          <p:cNvPr id="28" name="Group 27">
            <a:extLst>
              <a:ext uri="{FF2B5EF4-FFF2-40B4-BE49-F238E27FC236}">
                <a16:creationId xmlns:a16="http://schemas.microsoft.com/office/drawing/2014/main" id="{D15467C8-0B5A-5AA3-C5F4-4483DB7DCA37}"/>
              </a:ext>
            </a:extLst>
          </p:cNvPr>
          <p:cNvGrpSpPr/>
          <p:nvPr/>
        </p:nvGrpSpPr>
        <p:grpSpPr>
          <a:xfrm>
            <a:off x="11384248" y="0"/>
            <a:ext cx="1512338" cy="1512338"/>
            <a:chOff x="349034" y="1989000"/>
            <a:chExt cx="2880000" cy="2880000"/>
          </a:xfrm>
        </p:grpSpPr>
        <p:sp>
          <p:nvSpPr>
            <p:cNvPr id="29" name="Oval 28">
              <a:extLst>
                <a:ext uri="{FF2B5EF4-FFF2-40B4-BE49-F238E27FC236}">
                  <a16:creationId xmlns:a16="http://schemas.microsoft.com/office/drawing/2014/main" id="{D8F68E57-C60D-CF74-CFD2-BB96EDEB4388}"/>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CC41C79C-A0B5-E9D3-3050-FC49606DCDCA}"/>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pic>
        <p:nvPicPr>
          <p:cNvPr id="41" name="Picture 40" descr="A yellow sun with a light bulb and a check mark&#10;&#10;Description automatically generated">
            <a:extLst>
              <a:ext uri="{FF2B5EF4-FFF2-40B4-BE49-F238E27FC236}">
                <a16:creationId xmlns:a16="http://schemas.microsoft.com/office/drawing/2014/main" id="{818364BD-4F25-93C1-B8BD-B249BE828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078" y="3548131"/>
            <a:ext cx="620725" cy="620725"/>
          </a:xfrm>
          <a:prstGeom prst="rect">
            <a:avLst/>
          </a:prstGeom>
        </p:spPr>
      </p:pic>
    </p:spTree>
    <p:extLst>
      <p:ext uri="{BB962C8B-B14F-4D97-AF65-F5344CB8AC3E}">
        <p14:creationId xmlns:p14="http://schemas.microsoft.com/office/powerpoint/2010/main" val="40576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0C59-8E8F-6C76-A60D-3F2170A224A8}"/>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7C40853-76A8-F7BE-CFC6-4FF3B4B70C9C}"/>
              </a:ext>
            </a:extLst>
          </p:cNvPr>
          <p:cNvSpPr/>
          <p:nvPr/>
        </p:nvSpPr>
        <p:spPr bwMode="gray">
          <a:xfrm>
            <a:off x="-9428" y="2649497"/>
            <a:ext cx="12192000" cy="2206164"/>
          </a:xfrm>
          <a:prstGeom prst="rect">
            <a:avLst/>
          </a:prstGeom>
          <a:gradFill flip="none" rotWithShape="1">
            <a:gsLst>
              <a:gs pos="8000">
                <a:schemeClr val="bg1"/>
              </a:gs>
              <a:gs pos="0">
                <a:srgbClr val="7DB4E2"/>
              </a:gs>
              <a:gs pos="93000">
                <a:schemeClr val="bg1"/>
              </a:gs>
              <a:gs pos="100000">
                <a:srgbClr val="6E7EB3"/>
              </a:gs>
            </a:gsLst>
            <a:lin ang="10800000" scaled="1"/>
            <a:tileRect/>
          </a:gradFill>
          <a:ln w="9525">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graphicFrame>
        <p:nvGraphicFramePr>
          <p:cNvPr id="14" name="Chart 13">
            <a:extLst>
              <a:ext uri="{FF2B5EF4-FFF2-40B4-BE49-F238E27FC236}">
                <a16:creationId xmlns:a16="http://schemas.microsoft.com/office/drawing/2014/main" id="{223897E6-B981-14B0-A8B3-E71E181EB5D3}"/>
              </a:ext>
            </a:extLst>
          </p:cNvPr>
          <p:cNvGraphicFramePr/>
          <p:nvPr>
            <p:extLst>
              <p:ext uri="{D42A27DB-BD31-4B8C-83A1-F6EECF244321}">
                <p14:modId xmlns:p14="http://schemas.microsoft.com/office/powerpoint/2010/main" val="1279151123"/>
              </p:ext>
            </p:extLst>
          </p:nvPr>
        </p:nvGraphicFramePr>
        <p:xfrm>
          <a:off x="2078495" y="1678943"/>
          <a:ext cx="7540993" cy="3071884"/>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54BB63EB-9422-08DF-E675-0C1A6049A116}"/>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A9AF40CD-7213-7273-B8EA-7F963712B744}"/>
              </a:ext>
            </a:extLst>
          </p:cNvPr>
          <p:cNvSpPr>
            <a:spLocks noGrp="1"/>
          </p:cNvSpPr>
          <p:nvPr>
            <p:ph type="sldNum" sz="quarter" idx="16"/>
          </p:nvPr>
        </p:nvSpPr>
        <p:spPr/>
        <p:txBody>
          <a:bodyPr/>
          <a:lstStyle/>
          <a:p>
            <a:fld id="{75A2AC2D-2E79-4946-9A47-B81ECF29F405}" type="slidenum">
              <a:rPr lang="en-US" smtClean="0"/>
              <a:pPr/>
              <a:t>16</a:t>
            </a:fld>
            <a:endParaRPr lang="en-US"/>
          </a:p>
        </p:txBody>
      </p:sp>
      <p:sp>
        <p:nvSpPr>
          <p:cNvPr id="13" name="TextBox 12">
            <a:extLst>
              <a:ext uri="{FF2B5EF4-FFF2-40B4-BE49-F238E27FC236}">
                <a16:creationId xmlns:a16="http://schemas.microsoft.com/office/drawing/2014/main" id="{2545AB28-F67F-AB77-91B8-DDD6384C4F86}"/>
              </a:ext>
            </a:extLst>
          </p:cNvPr>
          <p:cNvSpPr txBox="1"/>
          <p:nvPr/>
        </p:nvSpPr>
        <p:spPr bwMode="gray">
          <a:xfrm>
            <a:off x="471024" y="5987519"/>
            <a:ext cx="9322199" cy="346249"/>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cs typeface="Arial" pitchFamily="34" charset="0"/>
              </a:rPr>
              <a:t>Base: All Respondents (n=1,001)</a:t>
            </a:r>
          </a:p>
          <a:p>
            <a:pPr>
              <a:spcBef>
                <a:spcPts val="300"/>
              </a:spcBef>
              <a:tabLst>
                <a:tab pos="288925" algn="l"/>
                <a:tab pos="400050" algn="l"/>
              </a:tabLst>
            </a:pPr>
            <a:r>
              <a:rPr lang="en-US" sz="1000" i="1" dirty="0">
                <a:solidFill>
                  <a:schemeClr val="bg2"/>
                </a:solidFill>
                <a:cs typeface="Arial" pitchFamily="34" charset="0"/>
              </a:rPr>
              <a:t>Q16.		What is your perception of the trustworthiness, engagement, and impact of farm radio broadcasters compared to other ag influencers?</a:t>
            </a:r>
          </a:p>
        </p:txBody>
      </p:sp>
      <p:sp>
        <p:nvSpPr>
          <p:cNvPr id="17" name="Left Bracket 16">
            <a:extLst>
              <a:ext uri="{FF2B5EF4-FFF2-40B4-BE49-F238E27FC236}">
                <a16:creationId xmlns:a16="http://schemas.microsoft.com/office/drawing/2014/main" id="{FB9F1E3D-4C08-999F-E8F9-1947A57F0DE9}"/>
              </a:ext>
            </a:extLst>
          </p:cNvPr>
          <p:cNvSpPr/>
          <p:nvPr/>
        </p:nvSpPr>
        <p:spPr>
          <a:xfrm rot="16200000">
            <a:off x="3713069" y="3393172"/>
            <a:ext cx="184839" cy="1470126"/>
          </a:xfrm>
          <a:prstGeom prst="leftBracket">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0E452F9E-E33C-592F-D5E2-9DB65AD3A472}"/>
              </a:ext>
            </a:extLst>
          </p:cNvPr>
          <p:cNvSpPr/>
          <p:nvPr/>
        </p:nvSpPr>
        <p:spPr bwMode="gray">
          <a:xfrm>
            <a:off x="3315356" y="4159808"/>
            <a:ext cx="901814"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tx2"/>
                </a:solidFill>
                <a:cs typeface="Arial" pitchFamily="34" charset="0"/>
              </a:rPr>
              <a:t>46%</a:t>
            </a:r>
          </a:p>
        </p:txBody>
      </p:sp>
      <p:sp>
        <p:nvSpPr>
          <p:cNvPr id="19" name="Left Bracket 18">
            <a:extLst>
              <a:ext uri="{FF2B5EF4-FFF2-40B4-BE49-F238E27FC236}">
                <a16:creationId xmlns:a16="http://schemas.microsoft.com/office/drawing/2014/main" id="{878649DF-4CCE-F01C-61E3-C612E5535E40}"/>
              </a:ext>
            </a:extLst>
          </p:cNvPr>
          <p:cNvSpPr/>
          <p:nvPr/>
        </p:nvSpPr>
        <p:spPr>
          <a:xfrm rot="16200000">
            <a:off x="7956854" y="3384515"/>
            <a:ext cx="184839" cy="1470126"/>
          </a:xfrm>
          <a:prstGeom prst="leftBracket">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a:extLst>
              <a:ext uri="{FF2B5EF4-FFF2-40B4-BE49-F238E27FC236}">
                <a16:creationId xmlns:a16="http://schemas.microsoft.com/office/drawing/2014/main" id="{15756387-872A-D28B-A5D3-010A50694514}"/>
              </a:ext>
            </a:extLst>
          </p:cNvPr>
          <p:cNvSpPr/>
          <p:nvPr/>
        </p:nvSpPr>
        <p:spPr bwMode="gray">
          <a:xfrm>
            <a:off x="7568285" y="4137043"/>
            <a:ext cx="901814"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accent2"/>
                </a:solidFill>
                <a:cs typeface="Arial" pitchFamily="34" charset="0"/>
              </a:rPr>
              <a:t>13%</a:t>
            </a:r>
          </a:p>
        </p:txBody>
      </p:sp>
      <p:sp>
        <p:nvSpPr>
          <p:cNvPr id="21" name="Rectangle 20">
            <a:extLst>
              <a:ext uri="{FF2B5EF4-FFF2-40B4-BE49-F238E27FC236}">
                <a16:creationId xmlns:a16="http://schemas.microsoft.com/office/drawing/2014/main" id="{B349CD7A-8BF7-D7A2-0217-D916DCC391F2}"/>
              </a:ext>
            </a:extLst>
          </p:cNvPr>
          <p:cNvSpPr/>
          <p:nvPr/>
        </p:nvSpPr>
        <p:spPr bwMode="gray">
          <a:xfrm>
            <a:off x="1216898" y="4050528"/>
            <a:ext cx="1835239"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tx2"/>
                </a:solidFill>
                <a:cs typeface="Arial" pitchFamily="34" charset="0"/>
              </a:rPr>
              <a:t>FARM RADIO BROADCASTERS</a:t>
            </a:r>
          </a:p>
        </p:txBody>
      </p:sp>
      <p:sp>
        <p:nvSpPr>
          <p:cNvPr id="22" name="Rectangle 21">
            <a:extLst>
              <a:ext uri="{FF2B5EF4-FFF2-40B4-BE49-F238E27FC236}">
                <a16:creationId xmlns:a16="http://schemas.microsoft.com/office/drawing/2014/main" id="{19E147EA-C79E-6BD3-A6CE-3B48F72D494E}"/>
              </a:ext>
            </a:extLst>
          </p:cNvPr>
          <p:cNvSpPr/>
          <p:nvPr/>
        </p:nvSpPr>
        <p:spPr bwMode="gray">
          <a:xfrm>
            <a:off x="8928511" y="3949785"/>
            <a:ext cx="1835239"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accent2"/>
                </a:solidFill>
                <a:cs typeface="Arial" pitchFamily="34" charset="0"/>
              </a:rPr>
              <a:t>AG INFLUENCERS</a:t>
            </a:r>
          </a:p>
        </p:txBody>
      </p:sp>
      <p:sp>
        <p:nvSpPr>
          <p:cNvPr id="25" name="Rectangle 24">
            <a:extLst>
              <a:ext uri="{FF2B5EF4-FFF2-40B4-BE49-F238E27FC236}">
                <a16:creationId xmlns:a16="http://schemas.microsoft.com/office/drawing/2014/main" id="{3ABD9E2D-D22D-D6B5-DF26-F628E676AFC1}"/>
              </a:ext>
            </a:extLst>
          </p:cNvPr>
          <p:cNvSpPr/>
          <p:nvPr/>
        </p:nvSpPr>
        <p:spPr bwMode="gray">
          <a:xfrm>
            <a:off x="5193257" y="4119257"/>
            <a:ext cx="1429375"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400" b="1" dirty="0">
                <a:solidFill>
                  <a:schemeClr val="bg2"/>
                </a:solidFill>
                <a:cs typeface="Arial" pitchFamily="34" charset="0"/>
              </a:rPr>
              <a:t>NEUTRAL</a:t>
            </a:r>
          </a:p>
        </p:txBody>
      </p:sp>
      <p:sp>
        <p:nvSpPr>
          <p:cNvPr id="27" name="Title 1">
            <a:extLst>
              <a:ext uri="{FF2B5EF4-FFF2-40B4-BE49-F238E27FC236}">
                <a16:creationId xmlns:a16="http://schemas.microsoft.com/office/drawing/2014/main" id="{394C1825-E282-64C7-85A2-F6D8976743EA}"/>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Farm Broadcaster Impact</a:t>
            </a:r>
          </a:p>
        </p:txBody>
      </p:sp>
      <p:grpSp>
        <p:nvGrpSpPr>
          <p:cNvPr id="28" name="Group 27">
            <a:extLst>
              <a:ext uri="{FF2B5EF4-FFF2-40B4-BE49-F238E27FC236}">
                <a16:creationId xmlns:a16="http://schemas.microsoft.com/office/drawing/2014/main" id="{F52298C4-305B-B2B8-3BEF-0A1C78A79650}"/>
              </a:ext>
            </a:extLst>
          </p:cNvPr>
          <p:cNvGrpSpPr/>
          <p:nvPr/>
        </p:nvGrpSpPr>
        <p:grpSpPr>
          <a:xfrm>
            <a:off x="11384248" y="0"/>
            <a:ext cx="1512338" cy="1512338"/>
            <a:chOff x="349034" y="1989000"/>
            <a:chExt cx="2880000" cy="2880000"/>
          </a:xfrm>
        </p:grpSpPr>
        <p:sp>
          <p:nvSpPr>
            <p:cNvPr id="29" name="Oval 28">
              <a:extLst>
                <a:ext uri="{FF2B5EF4-FFF2-40B4-BE49-F238E27FC236}">
                  <a16:creationId xmlns:a16="http://schemas.microsoft.com/office/drawing/2014/main" id="{6808E4FC-AAA6-9F85-1124-30711FD9BCF0}"/>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30" name="Block Arc 29">
              <a:extLst>
                <a:ext uri="{FF2B5EF4-FFF2-40B4-BE49-F238E27FC236}">
                  <a16:creationId xmlns:a16="http://schemas.microsoft.com/office/drawing/2014/main" id="{5DE15319-5F3C-8AD7-C0D9-CD39E3182F34}"/>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pic>
        <p:nvPicPr>
          <p:cNvPr id="39" name="Picture 38" descr="A blue microphone on a black background&#10;&#10;Description automatically generated">
            <a:extLst>
              <a:ext uri="{FF2B5EF4-FFF2-40B4-BE49-F238E27FC236}">
                <a16:creationId xmlns:a16="http://schemas.microsoft.com/office/drawing/2014/main" id="{4FD3C5F2-CFD6-8861-B4B1-02E07F8CC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089" y="3325817"/>
            <a:ext cx="701341" cy="701341"/>
          </a:xfrm>
          <a:prstGeom prst="rect">
            <a:avLst/>
          </a:prstGeom>
        </p:spPr>
      </p:pic>
      <p:pic>
        <p:nvPicPr>
          <p:cNvPr id="43" name="Picture 42" descr="A blue and black logo with a star&#10;&#10;Description automatically generated">
            <a:extLst>
              <a:ext uri="{FF2B5EF4-FFF2-40B4-BE49-F238E27FC236}">
                <a16:creationId xmlns:a16="http://schemas.microsoft.com/office/drawing/2014/main" id="{4F095E91-A2FB-C5FA-1D91-E048A9317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183" y="3286471"/>
            <a:ext cx="767631" cy="767631"/>
          </a:xfrm>
          <a:prstGeom prst="rect">
            <a:avLst/>
          </a:prstGeom>
        </p:spPr>
      </p:pic>
      <p:sp>
        <p:nvSpPr>
          <p:cNvPr id="7" name="Rectangle 6">
            <a:extLst>
              <a:ext uri="{FF2B5EF4-FFF2-40B4-BE49-F238E27FC236}">
                <a16:creationId xmlns:a16="http://schemas.microsoft.com/office/drawing/2014/main" id="{E9C5B10F-8B49-AAC4-E7A9-57449B42E031}"/>
              </a:ext>
            </a:extLst>
          </p:cNvPr>
          <p:cNvSpPr/>
          <p:nvPr/>
        </p:nvSpPr>
        <p:spPr bwMode="gray">
          <a:xfrm>
            <a:off x="233478" y="1785723"/>
            <a:ext cx="11715614" cy="6061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2000" b="1" dirty="0">
                <a:solidFill>
                  <a:schemeClr val="tx2"/>
                </a:solidFill>
                <a:cs typeface="Arial" pitchFamily="34" charset="0"/>
              </a:rPr>
              <a:t>WHO IS MORE TRUSTWORTHY, ENGAGING AND IMPACTFUL?</a:t>
            </a:r>
          </a:p>
        </p:txBody>
      </p:sp>
    </p:spTree>
    <p:extLst>
      <p:ext uri="{BB962C8B-B14F-4D97-AF65-F5344CB8AC3E}">
        <p14:creationId xmlns:p14="http://schemas.microsoft.com/office/powerpoint/2010/main" val="264457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7128-417B-5CEC-8481-917B6F30CF4A}"/>
            </a:ext>
          </a:extLst>
        </p:cNvPr>
        <p:cNvGrpSpPr/>
        <p:nvPr/>
      </p:nvGrpSpPr>
      <p:grpSpPr>
        <a:xfrm>
          <a:off x="0" y="0"/>
          <a:ext cx="0" cy="0"/>
          <a:chOff x="0" y="0"/>
          <a:chExt cx="0" cy="0"/>
        </a:xfrm>
      </p:grpSpPr>
      <p:sp>
        <p:nvSpPr>
          <p:cNvPr id="88" name="Rectangle 87">
            <a:extLst>
              <a:ext uri="{FF2B5EF4-FFF2-40B4-BE49-F238E27FC236}">
                <a16:creationId xmlns:a16="http://schemas.microsoft.com/office/drawing/2014/main" id="{3D4945AA-AF95-9A4D-407D-8025301662AB}"/>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F95A15BB-DF90-DF57-1A1B-01E24EDA2FFC}"/>
              </a:ext>
            </a:extLst>
          </p:cNvPr>
          <p:cNvSpPr>
            <a:spLocks noGrp="1"/>
          </p:cNvSpPr>
          <p:nvPr>
            <p:ph type="title"/>
          </p:nvPr>
        </p:nvSpPr>
        <p:spPr/>
        <p:txBody>
          <a:bodyPr/>
          <a:lstStyle/>
          <a:p>
            <a:r>
              <a:rPr lang="en-US" dirty="0">
                <a:solidFill>
                  <a:schemeClr val="bg1"/>
                </a:solidFill>
              </a:rPr>
              <a:t>Summary: Key Takeaways</a:t>
            </a:r>
          </a:p>
        </p:txBody>
      </p:sp>
      <p:sp>
        <p:nvSpPr>
          <p:cNvPr id="4" name="Slide Number Placeholder 3">
            <a:extLst>
              <a:ext uri="{FF2B5EF4-FFF2-40B4-BE49-F238E27FC236}">
                <a16:creationId xmlns:a16="http://schemas.microsoft.com/office/drawing/2014/main" id="{DDD7AA76-28B4-760C-0F10-9C31E262B6EE}"/>
              </a:ext>
            </a:extLst>
          </p:cNvPr>
          <p:cNvSpPr>
            <a:spLocks noGrp="1"/>
          </p:cNvSpPr>
          <p:nvPr>
            <p:ph type="sldNum" sz="quarter" idx="16"/>
          </p:nvPr>
        </p:nvSpPr>
        <p:spPr/>
        <p:txBody>
          <a:bodyPr/>
          <a:lstStyle/>
          <a:p>
            <a:fld id="{75A2AC2D-2E79-4946-9A47-B81ECF29F405}" type="slidenum">
              <a:rPr lang="en-US" smtClean="0"/>
              <a:pPr/>
              <a:t>17</a:t>
            </a:fld>
            <a:endParaRPr lang="en-US"/>
          </a:p>
        </p:txBody>
      </p:sp>
      <p:sp>
        <p:nvSpPr>
          <p:cNvPr id="8" name="Rectangle 7">
            <a:extLst>
              <a:ext uri="{FF2B5EF4-FFF2-40B4-BE49-F238E27FC236}">
                <a16:creationId xmlns:a16="http://schemas.microsoft.com/office/drawing/2014/main" id="{79F469E8-1374-8F9A-FA3B-ECC67B850A7D}"/>
              </a:ext>
            </a:extLst>
          </p:cNvPr>
          <p:cNvSpPr/>
          <p:nvPr/>
        </p:nvSpPr>
        <p:spPr bwMode="gray">
          <a:xfrm>
            <a:off x="429018" y="1260703"/>
            <a:ext cx="3218688" cy="512064"/>
          </a:xfrm>
          <a:prstGeom prst="rect">
            <a:avLst/>
          </a:prstGeom>
          <a:solidFill>
            <a:schemeClr val="accent1"/>
          </a:solidFill>
          <a:ln w="9525">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spc="300" dirty="0">
                <a:solidFill>
                  <a:schemeClr val="bg1"/>
                </a:solidFill>
                <a:cs typeface="Arial" pitchFamily="34" charset="0"/>
              </a:rPr>
              <a:t>LISTENING HABITS</a:t>
            </a:r>
          </a:p>
        </p:txBody>
      </p:sp>
      <p:sp>
        <p:nvSpPr>
          <p:cNvPr id="9" name="Rectangle 8">
            <a:extLst>
              <a:ext uri="{FF2B5EF4-FFF2-40B4-BE49-F238E27FC236}">
                <a16:creationId xmlns:a16="http://schemas.microsoft.com/office/drawing/2014/main" id="{5EA779D8-A10E-4F45-FE18-761258412984}"/>
              </a:ext>
            </a:extLst>
          </p:cNvPr>
          <p:cNvSpPr/>
          <p:nvPr/>
        </p:nvSpPr>
        <p:spPr bwMode="gray">
          <a:xfrm>
            <a:off x="8009166" y="1192685"/>
            <a:ext cx="3218688" cy="512064"/>
          </a:xfrm>
          <a:prstGeom prst="rect">
            <a:avLst/>
          </a:prstGeom>
          <a:solidFill>
            <a:schemeClr val="accent2"/>
          </a:solidFill>
          <a:ln w="9525">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spc="300" dirty="0">
                <a:solidFill>
                  <a:schemeClr val="bg1"/>
                </a:solidFill>
                <a:cs typeface="Arial" pitchFamily="34" charset="0"/>
              </a:rPr>
              <a:t>SOCIAL MEDIA</a:t>
            </a:r>
          </a:p>
        </p:txBody>
      </p:sp>
      <p:sp>
        <p:nvSpPr>
          <p:cNvPr id="11" name="Rectangle 10">
            <a:extLst>
              <a:ext uri="{FF2B5EF4-FFF2-40B4-BE49-F238E27FC236}">
                <a16:creationId xmlns:a16="http://schemas.microsoft.com/office/drawing/2014/main" id="{8C758EC3-B5A3-2180-54A3-B6D618A65BEF}"/>
              </a:ext>
            </a:extLst>
          </p:cNvPr>
          <p:cNvSpPr/>
          <p:nvPr/>
        </p:nvSpPr>
        <p:spPr bwMode="gray">
          <a:xfrm>
            <a:off x="440550" y="3928274"/>
            <a:ext cx="3218688" cy="512064"/>
          </a:xfrm>
          <a:prstGeom prst="rect">
            <a:avLst/>
          </a:prstGeom>
          <a:solidFill>
            <a:schemeClr val="accent3"/>
          </a:solidFill>
          <a:ln w="9525">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spc="300" dirty="0">
                <a:solidFill>
                  <a:schemeClr val="bg1"/>
                </a:solidFill>
                <a:cs typeface="Arial" pitchFamily="34" charset="0"/>
              </a:rPr>
              <a:t>INFORMATION</a:t>
            </a:r>
          </a:p>
        </p:txBody>
      </p:sp>
      <p:sp>
        <p:nvSpPr>
          <p:cNvPr id="12" name="Rectangle 11">
            <a:extLst>
              <a:ext uri="{FF2B5EF4-FFF2-40B4-BE49-F238E27FC236}">
                <a16:creationId xmlns:a16="http://schemas.microsoft.com/office/drawing/2014/main" id="{D8CDCF99-BC10-D280-EFFE-E203113350B8}"/>
              </a:ext>
            </a:extLst>
          </p:cNvPr>
          <p:cNvSpPr/>
          <p:nvPr/>
        </p:nvSpPr>
        <p:spPr bwMode="gray">
          <a:xfrm>
            <a:off x="4078971" y="1231118"/>
            <a:ext cx="3218688" cy="512064"/>
          </a:xfrm>
          <a:prstGeom prst="rect">
            <a:avLst/>
          </a:prstGeom>
          <a:solidFill>
            <a:schemeClr val="accent4"/>
          </a:solidFill>
          <a:ln w="9525">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spc="300" dirty="0">
                <a:solidFill>
                  <a:schemeClr val="bg1"/>
                </a:solidFill>
                <a:cs typeface="Arial" pitchFamily="34" charset="0"/>
              </a:rPr>
              <a:t>TRUSTWORTHY</a:t>
            </a:r>
          </a:p>
        </p:txBody>
      </p:sp>
      <p:sp>
        <p:nvSpPr>
          <p:cNvPr id="13" name="Rectangle 12">
            <a:extLst>
              <a:ext uri="{FF2B5EF4-FFF2-40B4-BE49-F238E27FC236}">
                <a16:creationId xmlns:a16="http://schemas.microsoft.com/office/drawing/2014/main" id="{AB59E089-1C41-BF9A-2611-7B3BB3789309}"/>
              </a:ext>
            </a:extLst>
          </p:cNvPr>
          <p:cNvSpPr/>
          <p:nvPr/>
        </p:nvSpPr>
        <p:spPr bwMode="gray">
          <a:xfrm>
            <a:off x="8009166" y="3656905"/>
            <a:ext cx="3757780" cy="512064"/>
          </a:xfrm>
          <a:prstGeom prst="rect">
            <a:avLst/>
          </a:prstGeom>
          <a:solidFill>
            <a:srgbClr val="F0AB00"/>
          </a:solidFill>
          <a:ln w="9525">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b="1" spc="300" dirty="0">
                <a:solidFill>
                  <a:schemeClr val="bg1"/>
                </a:solidFill>
                <a:cs typeface="Arial" pitchFamily="34" charset="0"/>
              </a:rPr>
              <a:t> BRAND AWARENESS</a:t>
            </a:r>
          </a:p>
        </p:txBody>
      </p:sp>
      <p:sp>
        <p:nvSpPr>
          <p:cNvPr id="15" name="Rectangle 14">
            <a:extLst>
              <a:ext uri="{FF2B5EF4-FFF2-40B4-BE49-F238E27FC236}">
                <a16:creationId xmlns:a16="http://schemas.microsoft.com/office/drawing/2014/main" id="{8EE1B2C8-B869-65E5-9C65-471B275A0C2F}"/>
              </a:ext>
            </a:extLst>
          </p:cNvPr>
          <p:cNvSpPr/>
          <p:nvPr/>
        </p:nvSpPr>
        <p:spPr bwMode="gray">
          <a:xfrm>
            <a:off x="440550" y="1987260"/>
            <a:ext cx="3287160" cy="11571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pPr>
            <a:r>
              <a:rPr lang="en-US" sz="1400" b="1" dirty="0">
                <a:solidFill>
                  <a:schemeClr val="tx2"/>
                </a:solidFill>
                <a:cs typeface="Arial" pitchFamily="34" charset="0"/>
              </a:rPr>
              <a:t>FREQUENCY: </a:t>
            </a:r>
            <a:r>
              <a:rPr lang="en-US" sz="1400" dirty="0">
                <a:solidFill>
                  <a:schemeClr val="tx1"/>
                </a:solidFill>
                <a:cs typeface="Arial" pitchFamily="34" charset="0"/>
              </a:rPr>
              <a:t>Radio is the most frequently visited ag medium.</a:t>
            </a:r>
          </a:p>
          <a:p>
            <a:pPr>
              <a:spcBef>
                <a:spcPts val="300"/>
              </a:spcBef>
            </a:pPr>
            <a:endParaRPr lang="en-US" sz="1400" b="1" dirty="0">
              <a:solidFill>
                <a:schemeClr val="tx1"/>
              </a:solidFill>
              <a:cs typeface="Arial" pitchFamily="34" charset="0"/>
            </a:endParaRPr>
          </a:p>
          <a:p>
            <a:pPr>
              <a:spcBef>
                <a:spcPts val="300"/>
              </a:spcBef>
            </a:pPr>
            <a:r>
              <a:rPr lang="en-US" sz="1400" b="1" dirty="0">
                <a:solidFill>
                  <a:schemeClr val="tx2"/>
                </a:solidFill>
                <a:cs typeface="Arial" pitchFamily="34" charset="0"/>
              </a:rPr>
              <a:t>MOBILITY: </a:t>
            </a:r>
            <a:r>
              <a:rPr lang="en-US" sz="1400" dirty="0">
                <a:solidFill>
                  <a:schemeClr val="tx1"/>
                </a:solidFill>
                <a:cs typeface="Arial" pitchFamily="34" charset="0"/>
              </a:rPr>
              <a:t>Typically, farmers listen while driving a vehicle or operating farm equipment.</a:t>
            </a:r>
          </a:p>
        </p:txBody>
      </p:sp>
      <p:sp>
        <p:nvSpPr>
          <p:cNvPr id="17" name="Rectangle 16">
            <a:extLst>
              <a:ext uri="{FF2B5EF4-FFF2-40B4-BE49-F238E27FC236}">
                <a16:creationId xmlns:a16="http://schemas.microsoft.com/office/drawing/2014/main" id="{940EB7C4-C89C-E92D-73DA-6FD32F7AA2A4}"/>
              </a:ext>
            </a:extLst>
          </p:cNvPr>
          <p:cNvSpPr/>
          <p:nvPr/>
        </p:nvSpPr>
        <p:spPr bwMode="gray">
          <a:xfrm>
            <a:off x="7939424" y="1876054"/>
            <a:ext cx="4048428" cy="15810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pPr>
            <a:r>
              <a:rPr lang="en-US" sz="1400" b="1" dirty="0">
                <a:solidFill>
                  <a:schemeClr val="accent2"/>
                </a:solidFill>
                <a:cs typeface="Arial" pitchFamily="34" charset="0"/>
              </a:rPr>
              <a:t>CONNECTED: </a:t>
            </a:r>
            <a:r>
              <a:rPr lang="en-US" sz="1400" dirty="0">
                <a:solidFill>
                  <a:schemeClr val="tx1"/>
                </a:solidFill>
                <a:cs typeface="Arial" pitchFamily="34" charset="0"/>
              </a:rPr>
              <a:t>Nearly 2/3 listening to radio also using Facebook (65%). </a:t>
            </a:r>
          </a:p>
          <a:p>
            <a:pPr>
              <a:spcBef>
                <a:spcPts val="300"/>
              </a:spcBef>
            </a:pPr>
            <a:endParaRPr lang="en-US" sz="600" dirty="0">
              <a:solidFill>
                <a:schemeClr val="tx1"/>
              </a:solidFill>
              <a:cs typeface="Arial" pitchFamily="34" charset="0"/>
            </a:endParaRPr>
          </a:p>
          <a:p>
            <a:pPr>
              <a:spcBef>
                <a:spcPts val="300"/>
              </a:spcBef>
            </a:pPr>
            <a:r>
              <a:rPr lang="en-US" sz="1400" b="1" dirty="0">
                <a:solidFill>
                  <a:srgbClr val="007DC3"/>
                </a:solidFill>
                <a:cs typeface="Arial" pitchFamily="34" charset="0"/>
              </a:rPr>
              <a:t>PURCHASE: </a:t>
            </a:r>
            <a:r>
              <a:rPr lang="en-US" sz="1400" dirty="0">
                <a:solidFill>
                  <a:schemeClr val="tx1"/>
                </a:solidFill>
                <a:cs typeface="Arial" pitchFamily="34" charset="0"/>
              </a:rPr>
              <a:t>Those that turn to social media after hearing an ad on radio are likely to have either purchased or intend to purchase the product in the ad (75%).</a:t>
            </a:r>
          </a:p>
        </p:txBody>
      </p:sp>
      <p:sp>
        <p:nvSpPr>
          <p:cNvPr id="18" name="Rectangle 17">
            <a:extLst>
              <a:ext uri="{FF2B5EF4-FFF2-40B4-BE49-F238E27FC236}">
                <a16:creationId xmlns:a16="http://schemas.microsoft.com/office/drawing/2014/main" id="{DFDD8D76-499C-44BF-8D07-B05E82D6296D}"/>
              </a:ext>
            </a:extLst>
          </p:cNvPr>
          <p:cNvSpPr/>
          <p:nvPr/>
        </p:nvSpPr>
        <p:spPr bwMode="gray">
          <a:xfrm>
            <a:off x="434192" y="4766125"/>
            <a:ext cx="3389375" cy="17548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pPr>
            <a:r>
              <a:rPr lang="en-US" sz="1400" b="1" dirty="0">
                <a:solidFill>
                  <a:schemeClr val="accent3"/>
                </a:solidFill>
                <a:cs typeface="Arial" pitchFamily="34" charset="0"/>
              </a:rPr>
              <a:t>TOP DESTINATION: </a:t>
            </a:r>
            <a:r>
              <a:rPr lang="en-US" sz="1400" dirty="0">
                <a:solidFill>
                  <a:srgbClr val="000000"/>
                </a:solidFill>
                <a:cs typeface="Arial" pitchFamily="34" charset="0"/>
              </a:rPr>
              <a:t>Ag markets and local weather</a:t>
            </a:r>
            <a:r>
              <a:rPr lang="en-US" sz="1400" b="1" dirty="0">
                <a:solidFill>
                  <a:schemeClr val="accent3"/>
                </a:solidFill>
                <a:cs typeface="Arial" pitchFamily="34" charset="0"/>
              </a:rPr>
              <a:t> </a:t>
            </a:r>
            <a:r>
              <a:rPr lang="en-US" sz="1400" dirty="0">
                <a:solidFill>
                  <a:schemeClr val="tx1"/>
                </a:solidFill>
                <a:cs typeface="Arial" pitchFamily="34" charset="0"/>
              </a:rPr>
              <a:t>are the most important information farmers turn to ag radio for.</a:t>
            </a:r>
          </a:p>
          <a:p>
            <a:pPr>
              <a:spcBef>
                <a:spcPts val="300"/>
              </a:spcBef>
            </a:pPr>
            <a:endParaRPr lang="en-US" sz="1400" b="1" dirty="0">
              <a:solidFill>
                <a:srgbClr val="1E6633"/>
              </a:solidFill>
              <a:cs typeface="Arial" pitchFamily="34" charset="0"/>
            </a:endParaRPr>
          </a:p>
          <a:p>
            <a:pPr>
              <a:spcBef>
                <a:spcPts val="300"/>
              </a:spcBef>
            </a:pPr>
            <a:r>
              <a:rPr lang="en-US" sz="1400" b="1" dirty="0">
                <a:solidFill>
                  <a:srgbClr val="1E6633"/>
                </a:solidFill>
                <a:cs typeface="Arial" pitchFamily="34" charset="0"/>
              </a:rPr>
              <a:t>TOP REASONS: </a:t>
            </a:r>
            <a:r>
              <a:rPr lang="en-US" sz="1400" dirty="0">
                <a:solidFill>
                  <a:schemeClr val="tx1"/>
                </a:solidFill>
                <a:cs typeface="Arial" pitchFamily="34" charset="0"/>
              </a:rPr>
              <a:t>Easy, convenient, quick, localized, accurate info.</a:t>
            </a:r>
          </a:p>
        </p:txBody>
      </p:sp>
      <p:sp>
        <p:nvSpPr>
          <p:cNvPr id="19" name="Rectangle 18">
            <a:extLst>
              <a:ext uri="{FF2B5EF4-FFF2-40B4-BE49-F238E27FC236}">
                <a16:creationId xmlns:a16="http://schemas.microsoft.com/office/drawing/2014/main" id="{675FBA90-6F98-EC98-83F1-43B3FCDD72EC}"/>
              </a:ext>
            </a:extLst>
          </p:cNvPr>
          <p:cNvSpPr/>
          <p:nvPr/>
        </p:nvSpPr>
        <p:spPr bwMode="gray">
          <a:xfrm>
            <a:off x="4040226" y="2116535"/>
            <a:ext cx="3502355" cy="410486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pPr>
            <a:r>
              <a:rPr lang="en-US" sz="1400" b="1" dirty="0">
                <a:solidFill>
                  <a:schemeClr val="accent4"/>
                </a:solidFill>
                <a:cs typeface="Arial" pitchFamily="34" charset="0"/>
              </a:rPr>
              <a:t>MOST TRUSTWORTHY: </a:t>
            </a:r>
            <a:r>
              <a:rPr lang="en-US" sz="1400" dirty="0">
                <a:solidFill>
                  <a:srgbClr val="000000"/>
                </a:solidFill>
                <a:cs typeface="Arial" pitchFamily="34" charset="0"/>
              </a:rPr>
              <a:t>42% of farmers select farm radio as their 1st choice source for trustworthy ag news and information.</a:t>
            </a:r>
          </a:p>
          <a:p>
            <a:pPr>
              <a:spcBef>
                <a:spcPts val="300"/>
              </a:spcBef>
            </a:pPr>
            <a:endParaRPr lang="en-US" sz="1400" dirty="0">
              <a:solidFill>
                <a:schemeClr val="tx1"/>
              </a:solidFill>
              <a:cs typeface="Arial" pitchFamily="34" charset="0"/>
            </a:endParaRPr>
          </a:p>
          <a:p>
            <a:pPr>
              <a:spcBef>
                <a:spcPts val="300"/>
              </a:spcBef>
            </a:pPr>
            <a:r>
              <a:rPr lang="en-US" sz="1400" b="1" dirty="0">
                <a:solidFill>
                  <a:srgbClr val="A2AD00"/>
                </a:solidFill>
                <a:cs typeface="Arial" pitchFamily="34" charset="0"/>
              </a:rPr>
              <a:t>INCREASED PERCEPTION: </a:t>
            </a:r>
            <a:r>
              <a:rPr lang="en-US" sz="1400" dirty="0">
                <a:solidFill>
                  <a:srgbClr val="000000"/>
                </a:solidFill>
                <a:cs typeface="Arial" pitchFamily="34" charset="0"/>
              </a:rPr>
              <a:t>59% of farmers say that hearing a farm broadcaster mention a product or company has an impact on their perception of the product/company</a:t>
            </a:r>
          </a:p>
          <a:p>
            <a:pPr>
              <a:spcBef>
                <a:spcPts val="300"/>
              </a:spcBef>
            </a:pPr>
            <a:endParaRPr lang="en-US" sz="1200" dirty="0">
              <a:solidFill>
                <a:srgbClr val="000000"/>
              </a:solidFill>
              <a:cs typeface="Arial" pitchFamily="34" charset="0"/>
            </a:endParaRPr>
          </a:p>
          <a:p>
            <a:pPr>
              <a:spcBef>
                <a:spcPts val="300"/>
              </a:spcBef>
            </a:pPr>
            <a:r>
              <a:rPr lang="en-US" sz="1400" b="1" dirty="0">
                <a:solidFill>
                  <a:srgbClr val="A2AD00"/>
                </a:solidFill>
                <a:cs typeface="Arial" pitchFamily="34" charset="0"/>
              </a:rPr>
              <a:t>ULTIMATE INFLUENCERS: </a:t>
            </a:r>
            <a:r>
              <a:rPr lang="en-US" sz="1400" dirty="0">
                <a:solidFill>
                  <a:schemeClr val="tx1"/>
                </a:solidFill>
                <a:cs typeface="Arial" pitchFamily="34" charset="0"/>
              </a:rPr>
              <a:t>Significantly </a:t>
            </a:r>
            <a:r>
              <a:rPr lang="en-US" sz="1400" dirty="0">
                <a:solidFill>
                  <a:srgbClr val="000000"/>
                </a:solidFill>
                <a:cs typeface="Arial" pitchFamily="34" charset="0"/>
              </a:rPr>
              <a:t>more (46%) farmers say farm radio broadcasters are more trustworthy, engaging, and impactful compared to ag influencers (13%).</a:t>
            </a:r>
          </a:p>
          <a:p>
            <a:pPr>
              <a:spcBef>
                <a:spcPts val="300"/>
              </a:spcBef>
            </a:pPr>
            <a:endParaRPr lang="en-US" sz="1200" dirty="0">
              <a:solidFill>
                <a:srgbClr val="000000"/>
              </a:solidFill>
              <a:cs typeface="Arial" pitchFamily="34" charset="0"/>
            </a:endParaRPr>
          </a:p>
          <a:p>
            <a:pPr>
              <a:spcBef>
                <a:spcPts val="300"/>
              </a:spcBef>
            </a:pPr>
            <a:endParaRPr lang="en-US" sz="1200" dirty="0">
              <a:solidFill>
                <a:schemeClr val="tx1"/>
              </a:solidFill>
              <a:cs typeface="Arial" pitchFamily="34" charset="0"/>
            </a:endParaRPr>
          </a:p>
          <a:p>
            <a:pPr>
              <a:spcBef>
                <a:spcPts val="300"/>
              </a:spcBef>
            </a:pPr>
            <a:r>
              <a:rPr lang="en-US" sz="1200" dirty="0">
                <a:solidFill>
                  <a:schemeClr val="tx1"/>
                </a:solidFill>
                <a:cs typeface="Arial" pitchFamily="34" charset="0"/>
              </a:rPr>
              <a:t> </a:t>
            </a:r>
          </a:p>
        </p:txBody>
      </p:sp>
      <p:sp>
        <p:nvSpPr>
          <p:cNvPr id="20" name="Rectangle 19">
            <a:extLst>
              <a:ext uri="{FF2B5EF4-FFF2-40B4-BE49-F238E27FC236}">
                <a16:creationId xmlns:a16="http://schemas.microsoft.com/office/drawing/2014/main" id="{6AD7F949-7448-504C-D360-C6D487163BD2}"/>
              </a:ext>
            </a:extLst>
          </p:cNvPr>
          <p:cNvSpPr/>
          <p:nvPr/>
        </p:nvSpPr>
        <p:spPr bwMode="gray">
          <a:xfrm>
            <a:off x="7975898" y="4399423"/>
            <a:ext cx="4011954" cy="17260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pPr>
            <a:r>
              <a:rPr lang="en-US" sz="1400" b="1" dirty="0">
                <a:solidFill>
                  <a:srgbClr val="F0AB00"/>
                </a:solidFill>
                <a:cs typeface="Arial" pitchFamily="34" charset="0"/>
              </a:rPr>
              <a:t>TOP SOURCE: </a:t>
            </a:r>
            <a:r>
              <a:rPr lang="en-US" sz="1400" dirty="0">
                <a:solidFill>
                  <a:srgbClr val="000000"/>
                </a:solidFill>
                <a:cs typeface="Arial" pitchFamily="34" charset="0"/>
              </a:rPr>
              <a:t>Half of listeners hear about new products via radio. </a:t>
            </a:r>
            <a:r>
              <a:rPr lang="en-US" sz="1400" dirty="0">
                <a:solidFill>
                  <a:schemeClr val="tx1"/>
                </a:solidFill>
                <a:cs typeface="Arial" pitchFamily="34" charset="0"/>
              </a:rPr>
              <a:t>These farmers then typically turn to their local retailer or research online.</a:t>
            </a:r>
          </a:p>
          <a:p>
            <a:pPr>
              <a:spcBef>
                <a:spcPts val="300"/>
              </a:spcBef>
            </a:pPr>
            <a:endParaRPr lang="en-US" sz="1400" dirty="0">
              <a:solidFill>
                <a:schemeClr val="tx1"/>
              </a:solidFill>
              <a:cs typeface="Arial" pitchFamily="34" charset="0"/>
            </a:endParaRPr>
          </a:p>
          <a:p>
            <a:pPr>
              <a:spcBef>
                <a:spcPts val="300"/>
              </a:spcBef>
            </a:pPr>
            <a:r>
              <a:rPr lang="en-US" sz="1400" b="1" dirty="0">
                <a:solidFill>
                  <a:srgbClr val="F0AB00"/>
                </a:solidFill>
                <a:cs typeface="Arial" pitchFamily="34" charset="0"/>
              </a:rPr>
              <a:t>PURCHASE: </a:t>
            </a:r>
            <a:r>
              <a:rPr lang="en-US" sz="1400" dirty="0">
                <a:solidFill>
                  <a:schemeClr val="tx1"/>
                </a:solidFill>
                <a:cs typeface="Arial" pitchFamily="34" charset="0"/>
              </a:rPr>
              <a:t>Those who turn to their retailer after hearing a farm radio ad either purchase or intend to purchase (80%)</a:t>
            </a:r>
          </a:p>
          <a:p>
            <a:pPr>
              <a:spcBef>
                <a:spcPts val="300"/>
              </a:spcBef>
            </a:pPr>
            <a:endParaRPr lang="en-US" sz="1200" dirty="0">
              <a:solidFill>
                <a:schemeClr val="tx1"/>
              </a:solidFill>
              <a:cs typeface="Arial" pitchFamily="34" charset="0"/>
            </a:endParaRPr>
          </a:p>
        </p:txBody>
      </p:sp>
      <p:pic>
        <p:nvPicPr>
          <p:cNvPr id="28" name="Picture 27" descr="A white line drawing of a radio&#10;&#10;Description automatically generated">
            <a:extLst>
              <a:ext uri="{FF2B5EF4-FFF2-40B4-BE49-F238E27FC236}">
                <a16:creationId xmlns:a16="http://schemas.microsoft.com/office/drawing/2014/main" id="{8443439C-11B5-15C4-B23F-8E03541C1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57" y="992706"/>
            <a:ext cx="731520" cy="731520"/>
          </a:xfrm>
          <a:prstGeom prst="rect">
            <a:avLst/>
          </a:prstGeom>
          <a:effectLst>
            <a:glow rad="101600">
              <a:schemeClr val="accent1">
                <a:alpha val="60000"/>
              </a:schemeClr>
            </a:glow>
          </a:effectLst>
        </p:spPr>
      </p:pic>
      <p:pic>
        <p:nvPicPr>
          <p:cNvPr id="30" name="Picture 29" descr="A white line drawing of a cell phone&#10;&#10;Description automatically generated">
            <a:extLst>
              <a:ext uri="{FF2B5EF4-FFF2-40B4-BE49-F238E27FC236}">
                <a16:creationId xmlns:a16="http://schemas.microsoft.com/office/drawing/2014/main" id="{F9347274-036A-32C1-E84E-124A1C975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548" y="944502"/>
            <a:ext cx="743749" cy="743749"/>
          </a:xfrm>
          <a:prstGeom prst="rect">
            <a:avLst/>
          </a:prstGeom>
          <a:effectLst>
            <a:glow rad="101600">
              <a:schemeClr val="accent2">
                <a:alpha val="60000"/>
              </a:schemeClr>
            </a:glow>
          </a:effectLst>
        </p:spPr>
      </p:pic>
      <p:pic>
        <p:nvPicPr>
          <p:cNvPr id="32" name="Picture 31" descr="A white line drawing of a megaphone&#10;&#10;Description automatically generated">
            <a:extLst>
              <a:ext uri="{FF2B5EF4-FFF2-40B4-BE49-F238E27FC236}">
                <a16:creationId xmlns:a16="http://schemas.microsoft.com/office/drawing/2014/main" id="{89C207C5-A8E0-4F65-5031-A819DBBE2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08" y="3730250"/>
            <a:ext cx="655469" cy="655469"/>
          </a:xfrm>
          <a:prstGeom prst="rect">
            <a:avLst/>
          </a:prstGeom>
          <a:effectLst>
            <a:glow rad="101600">
              <a:schemeClr val="accent3">
                <a:alpha val="60000"/>
              </a:schemeClr>
            </a:glow>
          </a:effectLst>
        </p:spPr>
      </p:pic>
      <p:pic>
        <p:nvPicPr>
          <p:cNvPr id="34" name="Picture 33">
            <a:extLst>
              <a:ext uri="{FF2B5EF4-FFF2-40B4-BE49-F238E27FC236}">
                <a16:creationId xmlns:a16="http://schemas.microsoft.com/office/drawing/2014/main" id="{3BEC03D6-9538-942B-919C-963489EFD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3236" y="1069819"/>
            <a:ext cx="634930" cy="634930"/>
          </a:xfrm>
          <a:prstGeom prst="rect">
            <a:avLst/>
          </a:prstGeom>
          <a:effectLst>
            <a:glow rad="101600">
              <a:schemeClr val="accent4">
                <a:alpha val="60000"/>
              </a:schemeClr>
            </a:glow>
          </a:effectLst>
        </p:spPr>
      </p:pic>
      <p:pic>
        <p:nvPicPr>
          <p:cNvPr id="38" name="Picture 37" descr="A group of white stars&#10;&#10;Description automatically generated">
            <a:extLst>
              <a:ext uri="{FF2B5EF4-FFF2-40B4-BE49-F238E27FC236}">
                <a16:creationId xmlns:a16="http://schemas.microsoft.com/office/drawing/2014/main" id="{8A6C2D16-8DAE-7EC7-0E42-22C1738B1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73886" y="3426451"/>
            <a:ext cx="670560" cy="670560"/>
          </a:xfrm>
          <a:prstGeom prst="rect">
            <a:avLst/>
          </a:prstGeom>
          <a:effectLst>
            <a:glow rad="101600">
              <a:srgbClr val="F0AB00">
                <a:alpha val="60000"/>
              </a:srgbClr>
            </a:glow>
          </a:effectLst>
        </p:spPr>
      </p:pic>
    </p:spTree>
    <p:extLst>
      <p:ext uri="{BB962C8B-B14F-4D97-AF65-F5344CB8AC3E}">
        <p14:creationId xmlns:p14="http://schemas.microsoft.com/office/powerpoint/2010/main" val="26457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9C627899-4FEC-426A-88B5-B03A9A62EA75}"/>
              </a:ext>
            </a:extLst>
          </p:cNvPr>
          <p:cNvSpPr txBox="1">
            <a:spLocks/>
          </p:cNvSpPr>
          <p:nvPr/>
        </p:nvSpPr>
        <p:spPr bwMode="gray">
          <a:xfrm>
            <a:off x="2379287" y="2587593"/>
            <a:ext cx="3648404" cy="233619"/>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kern="1200" dirty="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200"/>
              <a:t>Debbie.Boyle@Kynetec.com</a:t>
            </a:r>
          </a:p>
        </p:txBody>
      </p:sp>
      <p:sp>
        <p:nvSpPr>
          <p:cNvPr id="17" name="Text Placeholder 5">
            <a:extLst>
              <a:ext uri="{FF2B5EF4-FFF2-40B4-BE49-F238E27FC236}">
                <a16:creationId xmlns:a16="http://schemas.microsoft.com/office/drawing/2014/main" id="{03BEB40C-F698-4392-BB49-77E7198AC5BE}"/>
              </a:ext>
            </a:extLst>
          </p:cNvPr>
          <p:cNvSpPr txBox="1">
            <a:spLocks/>
          </p:cNvSpPr>
          <p:nvPr/>
        </p:nvSpPr>
        <p:spPr bwMode="gray">
          <a:xfrm>
            <a:off x="2379288" y="2300199"/>
            <a:ext cx="3648405" cy="233619"/>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400" kern="120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200"/>
              <a:t>Vice President</a:t>
            </a:r>
          </a:p>
        </p:txBody>
      </p:sp>
      <p:sp>
        <p:nvSpPr>
          <p:cNvPr id="18" name="Text Placeholder 6">
            <a:extLst>
              <a:ext uri="{FF2B5EF4-FFF2-40B4-BE49-F238E27FC236}">
                <a16:creationId xmlns:a16="http://schemas.microsoft.com/office/drawing/2014/main" id="{2EE4BEED-6598-430F-8E1D-17B15BC88B44}"/>
              </a:ext>
            </a:extLst>
          </p:cNvPr>
          <p:cNvSpPr txBox="1">
            <a:spLocks/>
          </p:cNvSpPr>
          <p:nvPr/>
        </p:nvSpPr>
        <p:spPr bwMode="gray">
          <a:xfrm>
            <a:off x="2379288" y="1773199"/>
            <a:ext cx="3648405" cy="360000"/>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rgbClr val="264283"/>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400">
                <a:solidFill>
                  <a:schemeClr val="accent4"/>
                </a:solidFill>
              </a:rPr>
              <a:t>Debbie Boyle 	</a:t>
            </a:r>
          </a:p>
        </p:txBody>
      </p:sp>
      <p:sp>
        <p:nvSpPr>
          <p:cNvPr id="36" name="TextBox 35">
            <a:extLst>
              <a:ext uri="{FF2B5EF4-FFF2-40B4-BE49-F238E27FC236}">
                <a16:creationId xmlns:a16="http://schemas.microsoft.com/office/drawing/2014/main" id="{E8B7DE7B-B932-4CA1-A61A-99EEED8D35EB}"/>
              </a:ext>
            </a:extLst>
          </p:cNvPr>
          <p:cNvSpPr txBox="1"/>
          <p:nvPr/>
        </p:nvSpPr>
        <p:spPr bwMode="gray">
          <a:xfrm>
            <a:off x="756303" y="391128"/>
            <a:ext cx="6537532" cy="769441"/>
          </a:xfrm>
          <a:prstGeom prst="rect">
            <a:avLst/>
          </a:prstGeom>
          <a:noFill/>
        </p:spPr>
        <p:txBody>
          <a:bodyPr wrap="square">
            <a:spAutoFit/>
          </a:bodyPr>
          <a:lstStyle/>
          <a:p>
            <a:r>
              <a:rPr lang="en-US" sz="4400" b="1">
                <a:solidFill>
                  <a:schemeClr val="accent4"/>
                </a:solidFill>
                <a:latin typeface="Montserrat" panose="00000500000000000000" pitchFamily="2" charset="0"/>
              </a:rPr>
              <a:t>Thank you! </a:t>
            </a:r>
          </a:p>
        </p:txBody>
      </p:sp>
      <p:sp>
        <p:nvSpPr>
          <p:cNvPr id="37" name="TextBox 36">
            <a:extLst>
              <a:ext uri="{FF2B5EF4-FFF2-40B4-BE49-F238E27FC236}">
                <a16:creationId xmlns:a16="http://schemas.microsoft.com/office/drawing/2014/main" id="{D7C34B1A-0101-4C76-BBC4-2709113F8EA1}"/>
              </a:ext>
            </a:extLst>
          </p:cNvPr>
          <p:cNvSpPr txBox="1"/>
          <p:nvPr/>
        </p:nvSpPr>
        <p:spPr bwMode="gray">
          <a:xfrm>
            <a:off x="876631" y="1110804"/>
            <a:ext cx="7755308" cy="400110"/>
          </a:xfrm>
          <a:prstGeom prst="rect">
            <a:avLst/>
          </a:prstGeom>
          <a:noFill/>
        </p:spPr>
        <p:txBody>
          <a:bodyPr wrap="square">
            <a:spAutoFit/>
          </a:bodyPr>
          <a:lstStyle/>
          <a:p>
            <a:r>
              <a:rPr lang="en-US" sz="2000">
                <a:solidFill>
                  <a:schemeClr val="accent1"/>
                </a:solidFill>
                <a:latin typeface="Montserrat" panose="00000500000000000000" pitchFamily="2" charset="0"/>
              </a:rPr>
              <a:t>For questions or additional information please contact:</a:t>
            </a:r>
          </a:p>
        </p:txBody>
      </p:sp>
      <p:pic>
        <p:nvPicPr>
          <p:cNvPr id="38" name="Picture 37" descr="Logo, company name&#10;&#10;Description automatically generated">
            <a:extLst>
              <a:ext uri="{FF2B5EF4-FFF2-40B4-BE49-F238E27FC236}">
                <a16:creationId xmlns:a16="http://schemas.microsoft.com/office/drawing/2014/main" id="{C75A537E-F287-4421-A248-53ED0D47C9BB}"/>
              </a:ext>
            </a:extLst>
          </p:cNvPr>
          <p:cNvPicPr>
            <a:picLocks noChangeAspect="1"/>
          </p:cNvPicPr>
          <p:nvPr/>
        </p:nvPicPr>
        <p:blipFill rotWithShape="1">
          <a:blip r:embed="rId2">
            <a:extLst>
              <a:ext uri="{28A0092B-C50C-407E-A947-70E740481C1C}">
                <a14:useLocalDpi xmlns:a14="http://schemas.microsoft.com/office/drawing/2010/main" val="0"/>
              </a:ext>
            </a:extLst>
          </a:blip>
          <a:srcRect l="10855" r="41154" b="5237"/>
          <a:stretch/>
        </p:blipFill>
        <p:spPr>
          <a:xfrm>
            <a:off x="9799178" y="2133197"/>
            <a:ext cx="2392823" cy="4724803"/>
          </a:xfrm>
          <a:prstGeom prst="rect">
            <a:avLst/>
          </a:prstGeom>
        </p:spPr>
      </p:pic>
      <p:pic>
        <p:nvPicPr>
          <p:cNvPr id="40" name="Picture 39" descr="Logo&#10;&#10;Description automatically generated">
            <a:extLst>
              <a:ext uri="{FF2B5EF4-FFF2-40B4-BE49-F238E27FC236}">
                <a16:creationId xmlns:a16="http://schemas.microsoft.com/office/drawing/2014/main" id="{F4A74CB4-B008-4CD2-AA3B-145E53B6CED8}"/>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9697" r="10201" b="19937"/>
          <a:stretch/>
        </p:blipFill>
        <p:spPr>
          <a:xfrm>
            <a:off x="5612137" y="2927263"/>
            <a:ext cx="4127619" cy="1200885"/>
          </a:xfrm>
          <a:prstGeom prst="rect">
            <a:avLst/>
          </a:prstGeom>
        </p:spPr>
      </p:pic>
      <p:pic>
        <p:nvPicPr>
          <p:cNvPr id="42" name="Picture 41" descr="A picture containing diagram&#10;&#10;Description automatically generated">
            <a:extLst>
              <a:ext uri="{FF2B5EF4-FFF2-40B4-BE49-F238E27FC236}">
                <a16:creationId xmlns:a16="http://schemas.microsoft.com/office/drawing/2014/main" id="{6352D5E7-9012-45CB-8915-B0665DB14236}"/>
              </a:ext>
            </a:extLst>
          </p:cNvPr>
          <p:cNvPicPr>
            <a:picLocks noChangeAspect="1"/>
          </p:cNvPicPr>
          <p:nvPr/>
        </p:nvPicPr>
        <p:blipFill rotWithShape="1">
          <a:blip r:embed="rId4">
            <a:extLst>
              <a:ext uri="{28A0092B-C50C-407E-A947-70E740481C1C}">
                <a14:useLocalDpi xmlns:a14="http://schemas.microsoft.com/office/drawing/2010/main" val="0"/>
              </a:ext>
            </a:extLst>
          </a:blip>
          <a:srcRect l="6203" t="32209" r="6075" b="30314"/>
          <a:stretch/>
        </p:blipFill>
        <p:spPr>
          <a:xfrm>
            <a:off x="5711485" y="4124354"/>
            <a:ext cx="3779607" cy="272039"/>
          </a:xfrm>
          <a:prstGeom prst="rect">
            <a:avLst/>
          </a:prstGeom>
        </p:spPr>
      </p:pic>
      <p:grpSp>
        <p:nvGrpSpPr>
          <p:cNvPr id="49" name="Group 48">
            <a:extLst>
              <a:ext uri="{FF2B5EF4-FFF2-40B4-BE49-F238E27FC236}">
                <a16:creationId xmlns:a16="http://schemas.microsoft.com/office/drawing/2014/main" id="{AD962DB6-78FB-4A9D-A472-0A3402473EFF}"/>
              </a:ext>
            </a:extLst>
          </p:cNvPr>
          <p:cNvGrpSpPr/>
          <p:nvPr/>
        </p:nvGrpSpPr>
        <p:grpSpPr>
          <a:xfrm>
            <a:off x="721431" y="1709167"/>
            <a:ext cx="1554480" cy="1554480"/>
            <a:chOff x="3468862" y="3644763"/>
            <a:chExt cx="2952678" cy="2952678"/>
          </a:xfrm>
        </p:grpSpPr>
        <p:sp>
          <p:nvSpPr>
            <p:cNvPr id="50" name="Oval 49">
              <a:extLst>
                <a:ext uri="{FF2B5EF4-FFF2-40B4-BE49-F238E27FC236}">
                  <a16:creationId xmlns:a16="http://schemas.microsoft.com/office/drawing/2014/main" id="{403C4C44-BB16-49A8-B5CC-10316AB3DE23}"/>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51" name="Block Arc 50">
              <a:extLst>
                <a:ext uri="{FF2B5EF4-FFF2-40B4-BE49-F238E27FC236}">
                  <a16:creationId xmlns:a16="http://schemas.microsoft.com/office/drawing/2014/main" id="{D2DADEC3-D06B-4725-9529-AA67883B512F}"/>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grpSp>
      <p:grpSp>
        <p:nvGrpSpPr>
          <p:cNvPr id="52" name="Group 51">
            <a:extLst>
              <a:ext uri="{FF2B5EF4-FFF2-40B4-BE49-F238E27FC236}">
                <a16:creationId xmlns:a16="http://schemas.microsoft.com/office/drawing/2014/main" id="{D1E123DA-77A3-46B8-8AA2-09E84B4D7247}"/>
              </a:ext>
            </a:extLst>
          </p:cNvPr>
          <p:cNvGrpSpPr/>
          <p:nvPr/>
        </p:nvGrpSpPr>
        <p:grpSpPr>
          <a:xfrm>
            <a:off x="721431" y="3426959"/>
            <a:ext cx="1554480" cy="1554480"/>
            <a:chOff x="3468862" y="3644763"/>
            <a:chExt cx="2952678" cy="2952678"/>
          </a:xfrm>
        </p:grpSpPr>
        <p:sp>
          <p:nvSpPr>
            <p:cNvPr id="53" name="Oval 52">
              <a:extLst>
                <a:ext uri="{FF2B5EF4-FFF2-40B4-BE49-F238E27FC236}">
                  <a16:creationId xmlns:a16="http://schemas.microsoft.com/office/drawing/2014/main" id="{31378A87-DC8F-418A-893F-D6D419F884D5}"/>
                </a:ext>
              </a:extLst>
            </p:cNvPr>
            <p:cNvSpPr/>
            <p:nvPr/>
          </p:nvSpPr>
          <p:spPr bwMode="gray">
            <a:xfrm>
              <a:off x="3468862" y="3644763"/>
              <a:ext cx="2952678" cy="2952678"/>
            </a:xfrm>
            <a:prstGeom prst="ellipse">
              <a:avLst/>
            </a:prstGeom>
            <a:noFill/>
            <a:ln w="19050">
              <a:solidFill>
                <a:srgbClr val="E9E7E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sp>
          <p:nvSpPr>
            <p:cNvPr id="54" name="Block Arc 53">
              <a:extLst>
                <a:ext uri="{FF2B5EF4-FFF2-40B4-BE49-F238E27FC236}">
                  <a16:creationId xmlns:a16="http://schemas.microsoft.com/office/drawing/2014/main" id="{D1944D8E-3F09-4FBA-ADEE-71F359348A64}"/>
                </a:ext>
              </a:extLst>
            </p:cNvPr>
            <p:cNvSpPr/>
            <p:nvPr/>
          </p:nvSpPr>
          <p:spPr bwMode="gray">
            <a:xfrm rot="5400000">
              <a:off x="3546603" y="3722504"/>
              <a:ext cx="2797196" cy="2797196"/>
            </a:xfrm>
            <a:prstGeom prst="blockArc">
              <a:avLst>
                <a:gd name="adj1" fmla="val 20451230"/>
                <a:gd name="adj2" fmla="val 9609448"/>
                <a:gd name="adj3" fmla="val 3644"/>
              </a:avLst>
            </a:prstGeom>
            <a:solidFill>
              <a:srgbClr val="E9E7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pPr>
              <a:endParaRPr lang="en-GB" sz="1600">
                <a:solidFill>
                  <a:schemeClr val="tx1"/>
                </a:solidFill>
                <a:latin typeface="Arial" pitchFamily="34" charset="0"/>
                <a:cs typeface="Arial" pitchFamily="34" charset="0"/>
              </a:endParaRPr>
            </a:p>
          </p:txBody>
        </p:sp>
      </p:grpSp>
      <p:pic>
        <p:nvPicPr>
          <p:cNvPr id="6" name="Picture 5">
            <a:extLst>
              <a:ext uri="{FF2B5EF4-FFF2-40B4-BE49-F238E27FC236}">
                <a16:creationId xmlns:a16="http://schemas.microsoft.com/office/drawing/2014/main" id="{24494576-92BA-6BAF-729D-E34F19708012}"/>
              </a:ext>
            </a:extLst>
          </p:cNvPr>
          <p:cNvPicPr>
            <a:picLocks noChangeAspect="1"/>
          </p:cNvPicPr>
          <p:nvPr/>
        </p:nvPicPr>
        <p:blipFill rotWithShape="1">
          <a:blip r:embed="rId5">
            <a:extLst>
              <a:ext uri="{28A0092B-C50C-407E-A947-70E740481C1C}">
                <a14:useLocalDpi xmlns:a14="http://schemas.microsoft.com/office/drawing/2010/main" val="0"/>
              </a:ext>
            </a:extLst>
          </a:blip>
          <a:srcRect l="14189" r="17981"/>
          <a:stretch/>
        </p:blipFill>
        <p:spPr>
          <a:xfrm>
            <a:off x="876629" y="3581400"/>
            <a:ext cx="1240303" cy="1243584"/>
          </a:xfrm>
          <a:prstGeom prst="ellipse">
            <a:avLst/>
          </a:prstGeom>
          <a:ln w="3175" cap="rnd">
            <a:noFill/>
          </a:ln>
          <a:effectLst/>
        </p:spPr>
      </p:pic>
      <p:sp>
        <p:nvSpPr>
          <p:cNvPr id="29" name="Text Placeholder 4">
            <a:extLst>
              <a:ext uri="{FF2B5EF4-FFF2-40B4-BE49-F238E27FC236}">
                <a16:creationId xmlns:a16="http://schemas.microsoft.com/office/drawing/2014/main" id="{BEF0F3DB-3EEF-A1A7-1D84-12829D41C7FA}"/>
              </a:ext>
            </a:extLst>
          </p:cNvPr>
          <p:cNvSpPr txBox="1">
            <a:spLocks/>
          </p:cNvSpPr>
          <p:nvPr/>
        </p:nvSpPr>
        <p:spPr bwMode="gray">
          <a:xfrm>
            <a:off x="2379285" y="4352287"/>
            <a:ext cx="3648404" cy="233619"/>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lang="en-GB" sz="1400" kern="1200" dirty="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200"/>
              <a:t>Courtney.Wight@Kynetec.com</a:t>
            </a:r>
          </a:p>
        </p:txBody>
      </p:sp>
      <p:sp>
        <p:nvSpPr>
          <p:cNvPr id="31" name="Text Placeholder 5">
            <a:extLst>
              <a:ext uri="{FF2B5EF4-FFF2-40B4-BE49-F238E27FC236}">
                <a16:creationId xmlns:a16="http://schemas.microsoft.com/office/drawing/2014/main" id="{2B091236-7474-91CE-E42C-A0DBF172F7D3}"/>
              </a:ext>
            </a:extLst>
          </p:cNvPr>
          <p:cNvSpPr txBox="1">
            <a:spLocks/>
          </p:cNvSpPr>
          <p:nvPr/>
        </p:nvSpPr>
        <p:spPr bwMode="gray">
          <a:xfrm>
            <a:off x="2379286" y="4064891"/>
            <a:ext cx="3648405" cy="233619"/>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400" kern="1200">
                <a:solidFill>
                  <a:schemeClr val="bg2"/>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200"/>
              <a:t>Senior Research Analyst</a:t>
            </a:r>
          </a:p>
        </p:txBody>
      </p:sp>
      <p:sp>
        <p:nvSpPr>
          <p:cNvPr id="33" name="Text Placeholder 6">
            <a:extLst>
              <a:ext uri="{FF2B5EF4-FFF2-40B4-BE49-F238E27FC236}">
                <a16:creationId xmlns:a16="http://schemas.microsoft.com/office/drawing/2014/main" id="{4F72D894-0555-6BA8-2E38-4C5D24A95642}"/>
              </a:ext>
            </a:extLst>
          </p:cNvPr>
          <p:cNvSpPr txBox="1">
            <a:spLocks/>
          </p:cNvSpPr>
          <p:nvPr/>
        </p:nvSpPr>
        <p:spPr bwMode="gray">
          <a:xfrm>
            <a:off x="2379286" y="3537891"/>
            <a:ext cx="3648405" cy="360000"/>
          </a:xfrm>
          <a:prstGeom prst="rect">
            <a:avLst/>
          </a:prstGeom>
        </p:spPr>
        <p:txBody>
          <a:bodyPr vert="horz" lIns="0" tIns="18000" rIns="0" bIns="0" rtlCol="0" anchor="ctr" anchorCtr="0">
            <a:normAutofit/>
          </a:bodyPr>
          <a:lstStyle>
            <a:lvl1pPr marL="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rgbClr val="264283"/>
                </a:solidFill>
                <a:latin typeface="Montserrat" panose="00000500000000000000" pitchFamily="2" charset="0"/>
                <a:ea typeface="+mn-ea"/>
                <a:cs typeface="Arial" pitchFamily="34" charset="0"/>
              </a:defRPr>
            </a:lvl1pPr>
            <a:lvl2pPr marL="36194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2pPr>
            <a:lvl3pPr marL="542912" marR="0" indent="-180970"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3pPr>
            <a:lvl4pPr marL="719121" marR="0" indent="-17620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4pPr>
            <a:lvl5pPr marL="893740" marR="0" indent="-174621"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r>
              <a:rPr lang="en-US" sz="1400">
                <a:solidFill>
                  <a:schemeClr val="accent4"/>
                </a:solidFill>
              </a:rPr>
              <a:t>Courtney Wight	</a:t>
            </a:r>
          </a:p>
        </p:txBody>
      </p:sp>
      <p:sp>
        <p:nvSpPr>
          <p:cNvPr id="3" name="AutoShape 2" descr="eddie.james">
            <a:extLst>
              <a:ext uri="{FF2B5EF4-FFF2-40B4-BE49-F238E27FC236}">
                <a16:creationId xmlns:a16="http://schemas.microsoft.com/office/drawing/2014/main" id="{AF9B9B5B-D212-2860-9F5D-58D4243EC9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a:extLst>
              <a:ext uri="{FF2B5EF4-FFF2-40B4-BE49-F238E27FC236}">
                <a16:creationId xmlns:a16="http://schemas.microsoft.com/office/drawing/2014/main" id="{97D5BB92-E9C6-69E2-FB90-FFCD49DD7C4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Placeholder 19" descr="A person wearing a pearl necklace&#10;&#10;Description automatically generated">
            <a:extLst>
              <a:ext uri="{FF2B5EF4-FFF2-40B4-BE49-F238E27FC236}">
                <a16:creationId xmlns:a16="http://schemas.microsoft.com/office/drawing/2014/main" id="{E75655CE-7C5C-0883-ABD0-58684649E361}"/>
              </a:ext>
            </a:extLst>
          </p:cNvPr>
          <p:cNvPicPr>
            <a:picLocks noChangeAspect="1"/>
          </p:cNvPicPr>
          <p:nvPr/>
        </p:nvPicPr>
        <p:blipFill>
          <a:blip r:embed="rId6">
            <a:extLst>
              <a:ext uri="{28A0092B-C50C-407E-A947-70E740481C1C}">
                <a14:useLocalDpi xmlns:a14="http://schemas.microsoft.com/office/drawing/2010/main" val="0"/>
              </a:ext>
            </a:extLst>
          </a:blip>
          <a:srcRect l="307" r="307"/>
          <a:stretch/>
        </p:blipFill>
        <p:spPr>
          <a:xfrm>
            <a:off x="876629" y="1865616"/>
            <a:ext cx="1243584" cy="1243584"/>
          </a:xfrm>
          <a:prstGeom prst="ellipse">
            <a:avLst/>
          </a:prstGeom>
        </p:spPr>
      </p:pic>
    </p:spTree>
    <p:extLst>
      <p:ext uri="{BB962C8B-B14F-4D97-AF65-F5344CB8AC3E}">
        <p14:creationId xmlns:p14="http://schemas.microsoft.com/office/powerpoint/2010/main" val="207145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A1B1-6D1C-A80C-A9A3-E1BFB25E8EAF}"/>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44DD09BF-083B-B4C1-BA4B-D3D2AD7EA601}"/>
              </a:ext>
            </a:extLst>
          </p:cNvPr>
          <p:cNvSpPr txBox="1"/>
          <p:nvPr/>
        </p:nvSpPr>
        <p:spPr bwMode="gray">
          <a:xfrm>
            <a:off x="2827234" y="2964359"/>
            <a:ext cx="6537532" cy="830997"/>
          </a:xfrm>
          <a:prstGeom prst="rect">
            <a:avLst/>
          </a:prstGeom>
          <a:noFill/>
        </p:spPr>
        <p:txBody>
          <a:bodyPr wrap="square">
            <a:spAutoFit/>
          </a:bodyPr>
          <a:lstStyle/>
          <a:p>
            <a:r>
              <a:rPr lang="en-US" sz="4800" b="1" dirty="0">
                <a:solidFill>
                  <a:schemeClr val="accent4"/>
                </a:solidFill>
                <a:latin typeface="Montserrat" panose="00000500000000000000" pitchFamily="2" charset="0"/>
              </a:rPr>
              <a:t>Addendum</a:t>
            </a:r>
          </a:p>
        </p:txBody>
      </p:sp>
      <p:pic>
        <p:nvPicPr>
          <p:cNvPr id="38" name="Picture 37" descr="Logo, company name&#10;&#10;Description automatically generated">
            <a:extLst>
              <a:ext uri="{FF2B5EF4-FFF2-40B4-BE49-F238E27FC236}">
                <a16:creationId xmlns:a16="http://schemas.microsoft.com/office/drawing/2014/main" id="{60F7713C-FCA3-4254-AC51-DD1D89C4A304}"/>
              </a:ext>
            </a:extLst>
          </p:cNvPr>
          <p:cNvPicPr>
            <a:picLocks noChangeAspect="1"/>
          </p:cNvPicPr>
          <p:nvPr/>
        </p:nvPicPr>
        <p:blipFill rotWithShape="1">
          <a:blip r:embed="rId2">
            <a:extLst>
              <a:ext uri="{28A0092B-C50C-407E-A947-70E740481C1C}">
                <a14:useLocalDpi xmlns:a14="http://schemas.microsoft.com/office/drawing/2010/main" val="0"/>
              </a:ext>
            </a:extLst>
          </a:blip>
          <a:srcRect l="10855" r="41154" b="5237"/>
          <a:stretch/>
        </p:blipFill>
        <p:spPr>
          <a:xfrm>
            <a:off x="9799178" y="2133197"/>
            <a:ext cx="2392823" cy="4724803"/>
          </a:xfrm>
          <a:prstGeom prst="rect">
            <a:avLst/>
          </a:prstGeom>
        </p:spPr>
      </p:pic>
      <p:sp>
        <p:nvSpPr>
          <p:cNvPr id="3" name="AutoShape 2" descr="eddie.james">
            <a:extLst>
              <a:ext uri="{FF2B5EF4-FFF2-40B4-BE49-F238E27FC236}">
                <a16:creationId xmlns:a16="http://schemas.microsoft.com/office/drawing/2014/main" id="{939D49BD-5E5C-C837-F84D-FDEC8BFFA6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a:extLst>
              <a:ext uri="{FF2B5EF4-FFF2-40B4-BE49-F238E27FC236}">
                <a16:creationId xmlns:a16="http://schemas.microsoft.com/office/drawing/2014/main" id="{65079B4A-BF5E-4986-D6DF-17E793DA1D0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23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F15C1F34-B364-BEFA-2521-7C6B1DFAAC97}"/>
              </a:ext>
            </a:extLst>
          </p:cNvPr>
          <p:cNvGraphicFramePr>
            <a:graphicFrameLocks noGrp="1"/>
          </p:cNvGraphicFramePr>
          <p:nvPr>
            <p:extLst>
              <p:ext uri="{D42A27DB-BD31-4B8C-83A1-F6EECF244321}">
                <p14:modId xmlns:p14="http://schemas.microsoft.com/office/powerpoint/2010/main" val="4089712773"/>
              </p:ext>
            </p:extLst>
          </p:nvPr>
        </p:nvGraphicFramePr>
        <p:xfrm>
          <a:off x="2877424" y="2107986"/>
          <a:ext cx="6573294" cy="3903630"/>
        </p:xfrm>
        <a:graphic>
          <a:graphicData uri="http://schemas.openxmlformats.org/drawingml/2006/table">
            <a:tbl>
              <a:tblPr firstRow="1" bandRow="1">
                <a:tableStyleId>{2D5ABB26-0587-4C30-8999-92F81FD0307C}</a:tableStyleId>
              </a:tblPr>
              <a:tblGrid>
                <a:gridCol w="6573294">
                  <a:extLst>
                    <a:ext uri="{9D8B030D-6E8A-4147-A177-3AD203B41FA5}">
                      <a16:colId xmlns:a16="http://schemas.microsoft.com/office/drawing/2014/main" val="4267755338"/>
                    </a:ext>
                  </a:extLst>
                </a:gridCol>
              </a:tblGrid>
              <a:tr h="780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u="none" strike="noStrike" kern="1200" cap="none" spc="0" normalizeH="0" baseline="0" noProof="0" dirty="0">
                          <a:ln>
                            <a:noFill/>
                          </a:ln>
                          <a:solidFill>
                            <a:srgbClr val="8E8581"/>
                          </a:solidFill>
                          <a:effectLst/>
                          <a:uLnTx/>
                          <a:uFillTx/>
                        </a:rPr>
                        <a:t>Determine farm radio listening habits</a:t>
                      </a:r>
                    </a:p>
                  </a:txBody>
                  <a:tcPr anchor="ctr"/>
                </a:tc>
                <a:extLst>
                  <a:ext uri="{0D108BD9-81ED-4DB2-BD59-A6C34878D82A}">
                    <a16:rowId xmlns:a16="http://schemas.microsoft.com/office/drawing/2014/main" val="1569524584"/>
                  </a:ext>
                </a:extLst>
              </a:tr>
              <a:tr h="780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u="none" strike="noStrike" kern="1200" cap="none" spc="0" normalizeH="0" baseline="0" noProof="0" dirty="0">
                          <a:ln>
                            <a:noFill/>
                          </a:ln>
                          <a:solidFill>
                            <a:srgbClr val="264283"/>
                          </a:solidFill>
                          <a:effectLst/>
                          <a:uLnTx/>
                          <a:uFillTx/>
                        </a:rPr>
                        <a:t>Identify importance of radio &amp; broadcasters</a:t>
                      </a:r>
                    </a:p>
                  </a:txBody>
                  <a:tcPr anchor="ctr"/>
                </a:tc>
                <a:extLst>
                  <a:ext uri="{0D108BD9-81ED-4DB2-BD59-A6C34878D82A}">
                    <a16:rowId xmlns:a16="http://schemas.microsoft.com/office/drawing/2014/main" val="318140887"/>
                  </a:ext>
                </a:extLst>
              </a:tr>
              <a:tr h="780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u="none" strike="noStrike" kern="1200" cap="none" spc="0" normalizeH="0" baseline="0" noProof="0" dirty="0">
                          <a:ln>
                            <a:noFill/>
                          </a:ln>
                          <a:solidFill>
                            <a:srgbClr val="007DC3"/>
                          </a:solidFill>
                          <a:effectLst/>
                          <a:uLnTx/>
                          <a:uFillTx/>
                        </a:rPr>
                        <a:t>Measure perceptions of farm broadcasters</a:t>
                      </a:r>
                    </a:p>
                  </a:txBody>
                  <a:tcPr anchor="ctr"/>
                </a:tc>
                <a:extLst>
                  <a:ext uri="{0D108BD9-81ED-4DB2-BD59-A6C34878D82A}">
                    <a16:rowId xmlns:a16="http://schemas.microsoft.com/office/drawing/2014/main" val="1927863584"/>
                  </a:ext>
                </a:extLst>
              </a:tr>
              <a:tr h="780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u="none" strike="noStrike" kern="1200" cap="none" spc="0" normalizeH="0" baseline="0" noProof="0" dirty="0">
                          <a:ln>
                            <a:noFill/>
                          </a:ln>
                          <a:solidFill>
                            <a:srgbClr val="1E6633"/>
                          </a:solidFill>
                          <a:effectLst/>
                          <a:uLnTx/>
                          <a:uFillTx/>
                        </a:rPr>
                        <a:t>Determine use and habits of radio and other media types</a:t>
                      </a:r>
                    </a:p>
                  </a:txBody>
                  <a:tcPr anchor="ctr"/>
                </a:tc>
                <a:extLst>
                  <a:ext uri="{0D108BD9-81ED-4DB2-BD59-A6C34878D82A}">
                    <a16:rowId xmlns:a16="http://schemas.microsoft.com/office/drawing/2014/main" val="1564820114"/>
                  </a:ext>
                </a:extLst>
              </a:tr>
              <a:tr h="780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1" u="none" strike="noStrike" kern="1200" cap="none" spc="0" normalizeH="0" baseline="0" noProof="0" dirty="0">
                          <a:ln>
                            <a:noFill/>
                          </a:ln>
                          <a:solidFill>
                            <a:srgbClr val="A2AD00"/>
                          </a:solidFill>
                          <a:effectLst/>
                          <a:uLnTx/>
                          <a:uFillTx/>
                        </a:rPr>
                        <a:t>Identify outcomes from farm radio listenership</a:t>
                      </a:r>
                    </a:p>
                  </a:txBody>
                  <a:tcPr anchor="ctr"/>
                </a:tc>
                <a:extLst>
                  <a:ext uri="{0D108BD9-81ED-4DB2-BD59-A6C34878D82A}">
                    <a16:rowId xmlns:a16="http://schemas.microsoft.com/office/drawing/2014/main" val="4252648589"/>
                  </a:ext>
                </a:extLst>
              </a:tr>
            </a:tbl>
          </a:graphicData>
        </a:graphic>
      </p:graphicFrame>
      <p:sp>
        <p:nvSpPr>
          <p:cNvPr id="2" name="Title 1">
            <a:extLst>
              <a:ext uri="{FF2B5EF4-FFF2-40B4-BE49-F238E27FC236}">
                <a16:creationId xmlns:a16="http://schemas.microsoft.com/office/drawing/2014/main" id="{C13EE347-D43F-B591-9ECD-81F3A316968F}"/>
              </a:ext>
            </a:extLst>
          </p:cNvPr>
          <p:cNvSpPr>
            <a:spLocks noGrp="1"/>
          </p:cNvSpPr>
          <p:nvPr>
            <p:ph type="title"/>
          </p:nvPr>
        </p:nvSpPr>
        <p:spPr>
          <a:xfrm>
            <a:off x="414002" y="260559"/>
            <a:ext cx="10822749" cy="720000"/>
          </a:xfrm>
        </p:spPr>
        <p:txBody>
          <a:bodyPr/>
          <a:lstStyle/>
          <a:p>
            <a:r>
              <a:rPr lang="en-US" dirty="0"/>
              <a:t>Objectives</a:t>
            </a:r>
            <a:endParaRPr lang="en-US" b="0" i="1" dirty="0"/>
          </a:p>
        </p:txBody>
      </p:sp>
      <p:sp>
        <p:nvSpPr>
          <p:cNvPr id="3" name="Slide Number Placeholder 2">
            <a:extLst>
              <a:ext uri="{FF2B5EF4-FFF2-40B4-BE49-F238E27FC236}">
                <a16:creationId xmlns:a16="http://schemas.microsoft.com/office/drawing/2014/main" id="{24A86442-2BD8-831D-E7A0-B815A240181D}"/>
              </a:ext>
            </a:extLst>
          </p:cNvPr>
          <p:cNvSpPr>
            <a:spLocks noGrp="1"/>
          </p:cNvSpPr>
          <p:nvPr>
            <p:ph type="sldNum" sz="quarter" idx="16"/>
          </p:nvPr>
        </p:nvSpPr>
        <p:spPr/>
        <p:txBody>
          <a:bodyPr/>
          <a:lstStyle/>
          <a:p>
            <a:fld id="{75A2AC2D-2E79-4946-9A47-B81ECF29F405}" type="slidenum">
              <a:rPr lang="en-GB" smtClean="0"/>
              <a:pPr/>
              <a:t>2</a:t>
            </a:fld>
            <a:endParaRPr lang="en-GB"/>
          </a:p>
        </p:txBody>
      </p:sp>
      <p:sp>
        <p:nvSpPr>
          <p:cNvPr id="4" name="Rectangle 3">
            <a:extLst>
              <a:ext uri="{FF2B5EF4-FFF2-40B4-BE49-F238E27FC236}">
                <a16:creationId xmlns:a16="http://schemas.microsoft.com/office/drawing/2014/main" id="{ECD03D90-6493-6A33-1733-45E45F3161AF}"/>
              </a:ext>
            </a:extLst>
          </p:cNvPr>
          <p:cNvSpPr/>
          <p:nvPr/>
        </p:nvSpPr>
        <p:spPr bwMode="gray">
          <a:xfrm>
            <a:off x="0" y="943477"/>
            <a:ext cx="12192000" cy="720000"/>
          </a:xfrm>
          <a:prstGeom prst="rect">
            <a:avLst/>
          </a:prstGeom>
          <a:gradFill>
            <a:gsLst>
              <a:gs pos="0">
                <a:srgbClr val="264283"/>
              </a:gs>
              <a:gs pos="100000">
                <a:srgbClr val="A2AD00"/>
              </a:gs>
            </a:gsLst>
            <a:lin ang="189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400"/>
              </a:spcBef>
            </a:pPr>
            <a:endParaRPr lang="en-GB" sz="2133">
              <a:solidFill>
                <a:schemeClr val="tx1"/>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1E7A32E7-DDD9-C290-C20A-1993F59D995B}"/>
              </a:ext>
            </a:extLst>
          </p:cNvPr>
          <p:cNvSpPr/>
          <p:nvPr/>
        </p:nvSpPr>
        <p:spPr>
          <a:xfrm>
            <a:off x="413998" y="961584"/>
            <a:ext cx="11541659" cy="646331"/>
          </a:xfrm>
          <a:prstGeom prst="rect">
            <a:avLst/>
          </a:prstGeom>
        </p:spPr>
        <p:txBody>
          <a:bodyPr wrap="square">
            <a:spAutoFit/>
          </a:bodyPr>
          <a:lstStyle/>
          <a:p>
            <a:pPr marL="0" lvl="8" fontAlgn="b">
              <a:defRPr/>
            </a:pPr>
            <a:r>
              <a:rPr lang="en-US" dirty="0">
                <a:solidFill>
                  <a:schemeClr val="bg1"/>
                </a:solidFill>
              </a:rPr>
              <a:t>Continue identifying media use and farm radio listening habits, with a specific focus on how ag radio performs in the media mix and outcomes. </a:t>
            </a:r>
            <a:endParaRPr lang="en-GB" sz="1800" dirty="0">
              <a:solidFill>
                <a:schemeClr val="bg1"/>
              </a:solidFill>
            </a:endParaRPr>
          </a:p>
        </p:txBody>
      </p:sp>
      <p:sp>
        <p:nvSpPr>
          <p:cNvPr id="9" name="Rectangle 30">
            <a:extLst>
              <a:ext uri="{FF2B5EF4-FFF2-40B4-BE49-F238E27FC236}">
                <a16:creationId xmlns:a16="http://schemas.microsoft.com/office/drawing/2014/main" id="{E6251555-9954-237C-6701-519E81C1D417}"/>
              </a:ext>
            </a:extLst>
          </p:cNvPr>
          <p:cNvSpPr/>
          <p:nvPr/>
        </p:nvSpPr>
        <p:spPr>
          <a:xfrm>
            <a:off x="2291760" y="3861179"/>
            <a:ext cx="457200" cy="457200"/>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pic>
        <p:nvPicPr>
          <p:cNvPr id="10" name="Graphic 9">
            <a:extLst>
              <a:ext uri="{FF2B5EF4-FFF2-40B4-BE49-F238E27FC236}">
                <a16:creationId xmlns:a16="http://schemas.microsoft.com/office/drawing/2014/main" id="{4633BB51-C43E-E096-2AF4-2965764C7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3876" y="2212478"/>
            <a:ext cx="548640" cy="548640"/>
          </a:xfrm>
          <a:prstGeom prst="rect">
            <a:avLst/>
          </a:prstGeom>
        </p:spPr>
      </p:pic>
      <p:grpSp>
        <p:nvGrpSpPr>
          <p:cNvPr id="11" name="Group 13">
            <a:extLst>
              <a:ext uri="{FF2B5EF4-FFF2-40B4-BE49-F238E27FC236}">
                <a16:creationId xmlns:a16="http://schemas.microsoft.com/office/drawing/2014/main" id="{E29367FC-ECA3-5C73-7FD2-6D926C8A08BD}"/>
              </a:ext>
            </a:extLst>
          </p:cNvPr>
          <p:cNvGrpSpPr>
            <a:grpSpLocks noChangeAspect="1"/>
          </p:cNvGrpSpPr>
          <p:nvPr/>
        </p:nvGrpSpPr>
        <p:grpSpPr bwMode="auto">
          <a:xfrm>
            <a:off x="2243876" y="3029253"/>
            <a:ext cx="590419" cy="548640"/>
            <a:chOff x="2184406" y="2489194"/>
            <a:chExt cx="630237" cy="519112"/>
          </a:xfrm>
          <a:solidFill>
            <a:schemeClr val="accent1"/>
          </a:solidFill>
        </p:grpSpPr>
        <p:sp>
          <p:nvSpPr>
            <p:cNvPr id="12" name="Freeform 100">
              <a:extLst>
                <a:ext uri="{FF2B5EF4-FFF2-40B4-BE49-F238E27FC236}">
                  <a16:creationId xmlns:a16="http://schemas.microsoft.com/office/drawing/2014/main" id="{9EFA1833-AE92-E437-C27D-3611FAF441AA}"/>
                </a:ext>
              </a:extLst>
            </p:cNvPr>
            <p:cNvSpPr>
              <a:spLocks noChangeArrowheads="1"/>
            </p:cNvSpPr>
            <p:nvPr/>
          </p:nvSpPr>
          <p:spPr bwMode="auto">
            <a:xfrm>
              <a:off x="2281244" y="2555868"/>
              <a:ext cx="252412" cy="244474"/>
            </a:xfrm>
            <a:custGeom>
              <a:avLst/>
              <a:gdLst>
                <a:gd name="T0" fmla="*/ 252052 w 701"/>
                <a:gd name="T1" fmla="*/ 126007 h 681"/>
                <a:gd name="T2" fmla="*/ 252052 w 701"/>
                <a:gd name="T3" fmla="*/ 126007 h 681"/>
                <a:gd name="T4" fmla="*/ 126026 w 701"/>
                <a:gd name="T5" fmla="*/ 244116 h 681"/>
                <a:gd name="T6" fmla="*/ 0 w 701"/>
                <a:gd name="T7" fmla="*/ 126007 h 681"/>
                <a:gd name="T8" fmla="*/ 126026 w 701"/>
                <a:gd name="T9" fmla="*/ 0 h 681"/>
                <a:gd name="T10" fmla="*/ 252052 w 701"/>
                <a:gd name="T11" fmla="*/ 126007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1" h="681">
                  <a:moveTo>
                    <a:pt x="700" y="351"/>
                  </a:moveTo>
                  <a:lnTo>
                    <a:pt x="700" y="351"/>
                  </a:lnTo>
                  <a:cubicBezTo>
                    <a:pt x="700" y="536"/>
                    <a:pt x="536" y="680"/>
                    <a:pt x="350" y="680"/>
                  </a:cubicBezTo>
                  <a:cubicBezTo>
                    <a:pt x="164" y="680"/>
                    <a:pt x="0" y="536"/>
                    <a:pt x="0" y="351"/>
                  </a:cubicBezTo>
                  <a:cubicBezTo>
                    <a:pt x="0" y="144"/>
                    <a:pt x="164" y="0"/>
                    <a:pt x="350" y="0"/>
                  </a:cubicBezTo>
                  <a:cubicBezTo>
                    <a:pt x="536" y="0"/>
                    <a:pt x="700" y="144"/>
                    <a:pt x="700" y="3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sp>
          <p:nvSpPr>
            <p:cNvPr id="13" name="Freeform 101">
              <a:extLst>
                <a:ext uri="{FF2B5EF4-FFF2-40B4-BE49-F238E27FC236}">
                  <a16:creationId xmlns:a16="http://schemas.microsoft.com/office/drawing/2014/main" id="{B9CB8248-58D0-0C47-F901-F8A862D07FEF}"/>
                </a:ext>
              </a:extLst>
            </p:cNvPr>
            <p:cNvSpPr>
              <a:spLocks noChangeArrowheads="1"/>
            </p:cNvSpPr>
            <p:nvPr/>
          </p:nvSpPr>
          <p:spPr bwMode="auto">
            <a:xfrm>
              <a:off x="2184406" y="2830506"/>
              <a:ext cx="452439" cy="177800"/>
            </a:xfrm>
            <a:custGeom>
              <a:avLst/>
              <a:gdLst>
                <a:gd name="T0" fmla="*/ 363174 w 1257"/>
                <a:gd name="T1" fmla="*/ 0 h 495"/>
                <a:gd name="T2" fmla="*/ 363174 w 1257"/>
                <a:gd name="T3" fmla="*/ 0 h 495"/>
                <a:gd name="T4" fmla="*/ 289388 w 1257"/>
                <a:gd name="T5" fmla="*/ 0 h 495"/>
                <a:gd name="T6" fmla="*/ 222440 w 1257"/>
                <a:gd name="T7" fmla="*/ 118174 h 495"/>
                <a:gd name="T8" fmla="*/ 163410 w 1257"/>
                <a:gd name="T9" fmla="*/ 0 h 495"/>
                <a:gd name="T10" fmla="*/ 81705 w 1257"/>
                <a:gd name="T11" fmla="*/ 0 h 495"/>
                <a:gd name="T12" fmla="*/ 0 w 1257"/>
                <a:gd name="T13" fmla="*/ 88720 h 495"/>
                <a:gd name="T14" fmla="*/ 0 w 1257"/>
                <a:gd name="T15" fmla="*/ 177441 h 495"/>
                <a:gd name="T16" fmla="*/ 452078 w 1257"/>
                <a:gd name="T17" fmla="*/ 177441 h 495"/>
                <a:gd name="T18" fmla="*/ 452078 w 1257"/>
                <a:gd name="T19" fmla="*/ 88720 h 495"/>
                <a:gd name="T20" fmla="*/ 363174 w 1257"/>
                <a:gd name="T21" fmla="*/ 0 h 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57" h="495">
                  <a:moveTo>
                    <a:pt x="1009" y="0"/>
                  </a:moveTo>
                  <a:lnTo>
                    <a:pt x="1009" y="0"/>
                  </a:lnTo>
                  <a:cubicBezTo>
                    <a:pt x="804" y="0"/>
                    <a:pt x="804" y="0"/>
                    <a:pt x="804" y="0"/>
                  </a:cubicBezTo>
                  <a:cubicBezTo>
                    <a:pt x="618" y="329"/>
                    <a:pt x="618" y="329"/>
                    <a:pt x="618" y="329"/>
                  </a:cubicBezTo>
                  <a:cubicBezTo>
                    <a:pt x="454" y="0"/>
                    <a:pt x="454" y="0"/>
                    <a:pt x="454" y="0"/>
                  </a:cubicBezTo>
                  <a:cubicBezTo>
                    <a:pt x="227" y="0"/>
                    <a:pt x="227" y="0"/>
                    <a:pt x="227" y="0"/>
                  </a:cubicBezTo>
                  <a:cubicBezTo>
                    <a:pt x="103" y="0"/>
                    <a:pt x="0" y="123"/>
                    <a:pt x="0" y="247"/>
                  </a:cubicBezTo>
                  <a:cubicBezTo>
                    <a:pt x="0" y="494"/>
                    <a:pt x="0" y="494"/>
                    <a:pt x="0" y="494"/>
                  </a:cubicBezTo>
                  <a:cubicBezTo>
                    <a:pt x="1256" y="494"/>
                    <a:pt x="1256" y="494"/>
                    <a:pt x="1256" y="494"/>
                  </a:cubicBezTo>
                  <a:cubicBezTo>
                    <a:pt x="1256" y="247"/>
                    <a:pt x="1256" y="247"/>
                    <a:pt x="1256" y="247"/>
                  </a:cubicBezTo>
                  <a:cubicBezTo>
                    <a:pt x="1256" y="123"/>
                    <a:pt x="1154" y="0"/>
                    <a:pt x="100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sp>
          <p:nvSpPr>
            <p:cNvPr id="14" name="Freeform 102">
              <a:extLst>
                <a:ext uri="{FF2B5EF4-FFF2-40B4-BE49-F238E27FC236}">
                  <a16:creationId xmlns:a16="http://schemas.microsoft.com/office/drawing/2014/main" id="{36C40E98-1774-CBC4-0F8F-DAE72589AE49}"/>
                </a:ext>
              </a:extLst>
            </p:cNvPr>
            <p:cNvSpPr>
              <a:spLocks noChangeArrowheads="1"/>
            </p:cNvSpPr>
            <p:nvPr/>
          </p:nvSpPr>
          <p:spPr bwMode="auto">
            <a:xfrm>
              <a:off x="2711456" y="2570157"/>
              <a:ext cx="36513" cy="44450"/>
            </a:xfrm>
            <a:custGeom>
              <a:avLst/>
              <a:gdLst>
                <a:gd name="T0" fmla="*/ 14534 w 103"/>
                <a:gd name="T1" fmla="*/ 0 h 125"/>
                <a:gd name="T2" fmla="*/ 14534 w 103"/>
                <a:gd name="T3" fmla="*/ 0 h 125"/>
                <a:gd name="T4" fmla="*/ 0 w 103"/>
                <a:gd name="T5" fmla="*/ 22047 h 125"/>
                <a:gd name="T6" fmla="*/ 14534 w 103"/>
                <a:gd name="T7" fmla="*/ 44094 h 125"/>
                <a:gd name="T8" fmla="*/ 36159 w 103"/>
                <a:gd name="T9" fmla="*/ 22047 h 125"/>
                <a:gd name="T10" fmla="*/ 14534 w 103"/>
                <a:gd name="T11" fmla="*/ 0 h 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125">
                  <a:moveTo>
                    <a:pt x="41" y="0"/>
                  </a:moveTo>
                  <a:lnTo>
                    <a:pt x="41" y="0"/>
                  </a:lnTo>
                  <a:cubicBezTo>
                    <a:pt x="20" y="0"/>
                    <a:pt x="0" y="21"/>
                    <a:pt x="0" y="62"/>
                  </a:cubicBezTo>
                  <a:cubicBezTo>
                    <a:pt x="0" y="103"/>
                    <a:pt x="20" y="124"/>
                    <a:pt x="41" y="124"/>
                  </a:cubicBezTo>
                  <a:cubicBezTo>
                    <a:pt x="82" y="124"/>
                    <a:pt x="102" y="103"/>
                    <a:pt x="102" y="62"/>
                  </a:cubicBezTo>
                  <a:cubicBezTo>
                    <a:pt x="102" y="21"/>
                    <a:pt x="82" y="0"/>
                    <a:pt x="4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sp>
          <p:nvSpPr>
            <p:cNvPr id="15" name="Freeform 103">
              <a:extLst>
                <a:ext uri="{FF2B5EF4-FFF2-40B4-BE49-F238E27FC236}">
                  <a16:creationId xmlns:a16="http://schemas.microsoft.com/office/drawing/2014/main" id="{F7710F54-2883-15AF-9C5A-6CBD4BA02440}"/>
                </a:ext>
              </a:extLst>
            </p:cNvPr>
            <p:cNvSpPr>
              <a:spLocks noChangeArrowheads="1"/>
            </p:cNvSpPr>
            <p:nvPr/>
          </p:nvSpPr>
          <p:spPr bwMode="auto">
            <a:xfrm>
              <a:off x="2622556" y="2630482"/>
              <a:ext cx="38100" cy="30163"/>
            </a:xfrm>
            <a:custGeom>
              <a:avLst/>
              <a:gdLst>
                <a:gd name="T0" fmla="*/ 22713 w 104"/>
                <a:gd name="T1" fmla="*/ 0 h 84"/>
                <a:gd name="T2" fmla="*/ 22713 w 104"/>
                <a:gd name="T3" fmla="*/ 0 h 84"/>
                <a:gd name="T4" fmla="*/ 0 w 104"/>
                <a:gd name="T5" fmla="*/ 14722 h 84"/>
                <a:gd name="T6" fmla="*/ 22713 w 104"/>
                <a:gd name="T7" fmla="*/ 29803 h 84"/>
                <a:gd name="T8" fmla="*/ 37734 w 104"/>
                <a:gd name="T9" fmla="*/ 14722 h 84"/>
                <a:gd name="T10" fmla="*/ 22713 w 104"/>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84">
                  <a:moveTo>
                    <a:pt x="62" y="0"/>
                  </a:moveTo>
                  <a:lnTo>
                    <a:pt x="62" y="0"/>
                  </a:lnTo>
                  <a:cubicBezTo>
                    <a:pt x="21" y="0"/>
                    <a:pt x="0" y="21"/>
                    <a:pt x="0" y="41"/>
                  </a:cubicBezTo>
                  <a:cubicBezTo>
                    <a:pt x="0" y="62"/>
                    <a:pt x="21" y="83"/>
                    <a:pt x="62" y="83"/>
                  </a:cubicBezTo>
                  <a:cubicBezTo>
                    <a:pt x="83" y="83"/>
                    <a:pt x="103" y="62"/>
                    <a:pt x="103" y="41"/>
                  </a:cubicBezTo>
                  <a:cubicBezTo>
                    <a:pt x="103" y="21"/>
                    <a:pt x="83" y="0"/>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sp>
          <p:nvSpPr>
            <p:cNvPr id="16" name="Freeform 104">
              <a:extLst>
                <a:ext uri="{FF2B5EF4-FFF2-40B4-BE49-F238E27FC236}">
                  <a16:creationId xmlns:a16="http://schemas.microsoft.com/office/drawing/2014/main" id="{E00B5F35-A01C-0C18-7A7F-9A4ED60E4ED3}"/>
                </a:ext>
              </a:extLst>
            </p:cNvPr>
            <p:cNvSpPr>
              <a:spLocks noChangeArrowheads="1"/>
            </p:cNvSpPr>
            <p:nvPr/>
          </p:nvSpPr>
          <p:spPr bwMode="auto">
            <a:xfrm>
              <a:off x="2606681" y="2555870"/>
              <a:ext cx="22226" cy="22226"/>
            </a:xfrm>
            <a:custGeom>
              <a:avLst/>
              <a:gdLst>
                <a:gd name="T0" fmla="*/ 14464 w 63"/>
                <a:gd name="T1" fmla="*/ 21872 h 63"/>
                <a:gd name="T2" fmla="*/ 14464 w 63"/>
                <a:gd name="T3" fmla="*/ 21872 h 63"/>
                <a:gd name="T4" fmla="*/ 21872 w 63"/>
                <a:gd name="T5" fmla="*/ 7408 h 63"/>
                <a:gd name="T6" fmla="*/ 7408 w 63"/>
                <a:gd name="T7" fmla="*/ 0 h 63"/>
                <a:gd name="T8" fmla="*/ 0 w 63"/>
                <a:gd name="T9" fmla="*/ 14464 h 63"/>
                <a:gd name="T10" fmla="*/ 14464 w 63"/>
                <a:gd name="T11" fmla="*/ 21872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63">
                  <a:moveTo>
                    <a:pt x="41" y="62"/>
                  </a:moveTo>
                  <a:lnTo>
                    <a:pt x="41" y="62"/>
                  </a:lnTo>
                  <a:cubicBezTo>
                    <a:pt x="62" y="62"/>
                    <a:pt x="62" y="41"/>
                    <a:pt x="62" y="21"/>
                  </a:cubicBezTo>
                  <a:cubicBezTo>
                    <a:pt x="62" y="21"/>
                    <a:pt x="41" y="0"/>
                    <a:pt x="21" y="0"/>
                  </a:cubicBezTo>
                  <a:cubicBezTo>
                    <a:pt x="21" y="0"/>
                    <a:pt x="0" y="21"/>
                    <a:pt x="0" y="41"/>
                  </a:cubicBezTo>
                  <a:cubicBezTo>
                    <a:pt x="0" y="62"/>
                    <a:pt x="21" y="62"/>
                    <a:pt x="41"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sp>
          <p:nvSpPr>
            <p:cNvPr id="17" name="Freeform 105">
              <a:extLst>
                <a:ext uri="{FF2B5EF4-FFF2-40B4-BE49-F238E27FC236}">
                  <a16:creationId xmlns:a16="http://schemas.microsoft.com/office/drawing/2014/main" id="{C135E74F-C35E-08B9-B762-512D5E7D3DEC}"/>
                </a:ext>
              </a:extLst>
            </p:cNvPr>
            <p:cNvSpPr>
              <a:spLocks noChangeArrowheads="1"/>
            </p:cNvSpPr>
            <p:nvPr/>
          </p:nvSpPr>
          <p:spPr bwMode="auto">
            <a:xfrm>
              <a:off x="2540005" y="2489194"/>
              <a:ext cx="274638" cy="260350"/>
            </a:xfrm>
            <a:custGeom>
              <a:avLst/>
              <a:gdLst>
                <a:gd name="T0" fmla="*/ 140738 w 763"/>
                <a:gd name="T1" fmla="*/ 0 h 722"/>
                <a:gd name="T2" fmla="*/ 51832 w 763"/>
                <a:gd name="T3" fmla="*/ 207703 h 722"/>
                <a:gd name="T4" fmla="*/ 118422 w 763"/>
                <a:gd name="T5" fmla="*/ 237632 h 722"/>
                <a:gd name="T6" fmla="*/ 274278 w 763"/>
                <a:gd name="T7" fmla="*/ 118636 h 722"/>
                <a:gd name="T8" fmla="*/ 51832 w 763"/>
                <a:gd name="T9" fmla="*/ 89067 h 722"/>
                <a:gd name="T10" fmla="*/ 44633 w 763"/>
                <a:gd name="T11" fmla="*/ 89067 h 722"/>
                <a:gd name="T12" fmla="*/ 44633 w 763"/>
                <a:gd name="T13" fmla="*/ 74283 h 722"/>
                <a:gd name="T14" fmla="*/ 51832 w 763"/>
                <a:gd name="T15" fmla="*/ 66710 h 722"/>
                <a:gd name="T16" fmla="*/ 59391 w 763"/>
                <a:gd name="T17" fmla="*/ 51926 h 722"/>
                <a:gd name="T18" fmla="*/ 66590 w 763"/>
                <a:gd name="T19" fmla="*/ 51926 h 722"/>
                <a:gd name="T20" fmla="*/ 74149 w 763"/>
                <a:gd name="T21" fmla="*/ 44714 h 722"/>
                <a:gd name="T22" fmla="*/ 81348 w 763"/>
                <a:gd name="T23" fmla="*/ 51926 h 722"/>
                <a:gd name="T24" fmla="*/ 96105 w 763"/>
                <a:gd name="T25" fmla="*/ 51926 h 722"/>
                <a:gd name="T26" fmla="*/ 103664 w 763"/>
                <a:gd name="T27" fmla="*/ 66710 h 722"/>
                <a:gd name="T28" fmla="*/ 111223 w 763"/>
                <a:gd name="T29" fmla="*/ 74283 h 722"/>
                <a:gd name="T30" fmla="*/ 111223 w 763"/>
                <a:gd name="T31" fmla="*/ 81495 h 722"/>
                <a:gd name="T32" fmla="*/ 103664 w 763"/>
                <a:gd name="T33" fmla="*/ 89067 h 722"/>
                <a:gd name="T34" fmla="*/ 103664 w 763"/>
                <a:gd name="T35" fmla="*/ 103852 h 722"/>
                <a:gd name="T36" fmla="*/ 88906 w 763"/>
                <a:gd name="T37" fmla="*/ 103852 h 722"/>
                <a:gd name="T38" fmla="*/ 81348 w 763"/>
                <a:gd name="T39" fmla="*/ 111424 h 722"/>
                <a:gd name="T40" fmla="*/ 74149 w 763"/>
                <a:gd name="T41" fmla="*/ 103852 h 722"/>
                <a:gd name="T42" fmla="*/ 59391 w 763"/>
                <a:gd name="T43" fmla="*/ 111424 h 722"/>
                <a:gd name="T44" fmla="*/ 59391 w 763"/>
                <a:gd name="T45" fmla="*/ 96279 h 722"/>
                <a:gd name="T46" fmla="*/ 148297 w 763"/>
                <a:gd name="T47" fmla="*/ 163350 h 722"/>
                <a:gd name="T48" fmla="*/ 133540 w 763"/>
                <a:gd name="T49" fmla="*/ 163350 h 722"/>
                <a:gd name="T50" fmla="*/ 140738 w 763"/>
                <a:gd name="T51" fmla="*/ 185707 h 722"/>
                <a:gd name="T52" fmla="*/ 118422 w 763"/>
                <a:gd name="T53" fmla="*/ 185707 h 722"/>
                <a:gd name="T54" fmla="*/ 111223 w 763"/>
                <a:gd name="T55" fmla="*/ 200491 h 722"/>
                <a:gd name="T56" fmla="*/ 96105 w 763"/>
                <a:gd name="T57" fmla="*/ 200491 h 722"/>
                <a:gd name="T58" fmla="*/ 81348 w 763"/>
                <a:gd name="T59" fmla="*/ 185707 h 722"/>
                <a:gd name="T60" fmla="*/ 66590 w 763"/>
                <a:gd name="T61" fmla="*/ 185707 h 722"/>
                <a:gd name="T62" fmla="*/ 66590 w 763"/>
                <a:gd name="T63" fmla="*/ 163350 h 722"/>
                <a:gd name="T64" fmla="*/ 51832 w 763"/>
                <a:gd name="T65" fmla="*/ 155777 h 722"/>
                <a:gd name="T66" fmla="*/ 66590 w 763"/>
                <a:gd name="T67" fmla="*/ 140993 h 722"/>
                <a:gd name="T68" fmla="*/ 66590 w 763"/>
                <a:gd name="T69" fmla="*/ 126208 h 722"/>
                <a:gd name="T70" fmla="*/ 81348 w 763"/>
                <a:gd name="T71" fmla="*/ 126208 h 722"/>
                <a:gd name="T72" fmla="*/ 96105 w 763"/>
                <a:gd name="T73" fmla="*/ 111424 h 722"/>
                <a:gd name="T74" fmla="*/ 111223 w 763"/>
                <a:gd name="T75" fmla="*/ 111424 h 722"/>
                <a:gd name="T76" fmla="*/ 118422 w 763"/>
                <a:gd name="T77" fmla="*/ 126208 h 722"/>
                <a:gd name="T78" fmla="*/ 140738 w 763"/>
                <a:gd name="T79" fmla="*/ 126208 h 722"/>
                <a:gd name="T80" fmla="*/ 133540 w 763"/>
                <a:gd name="T81" fmla="*/ 140993 h 722"/>
                <a:gd name="T82" fmla="*/ 148297 w 763"/>
                <a:gd name="T83" fmla="*/ 155777 h 722"/>
                <a:gd name="T84" fmla="*/ 229645 w 763"/>
                <a:gd name="T85" fmla="*/ 118636 h 722"/>
                <a:gd name="T86" fmla="*/ 229645 w 763"/>
                <a:gd name="T87" fmla="*/ 126208 h 722"/>
                <a:gd name="T88" fmla="*/ 222446 w 763"/>
                <a:gd name="T89" fmla="*/ 148565 h 722"/>
                <a:gd name="T90" fmla="*/ 200129 w 763"/>
                <a:gd name="T91" fmla="*/ 148565 h 722"/>
                <a:gd name="T92" fmla="*/ 185372 w 763"/>
                <a:gd name="T93" fmla="*/ 163350 h 722"/>
                <a:gd name="T94" fmla="*/ 177813 w 763"/>
                <a:gd name="T95" fmla="*/ 148565 h 722"/>
                <a:gd name="T96" fmla="*/ 155496 w 763"/>
                <a:gd name="T97" fmla="*/ 148565 h 722"/>
                <a:gd name="T98" fmla="*/ 148297 w 763"/>
                <a:gd name="T99" fmla="*/ 126208 h 722"/>
                <a:gd name="T100" fmla="*/ 133540 w 763"/>
                <a:gd name="T101" fmla="*/ 111424 h 722"/>
                <a:gd name="T102" fmla="*/ 133540 w 763"/>
                <a:gd name="T103" fmla="*/ 96279 h 722"/>
                <a:gd name="T104" fmla="*/ 148297 w 763"/>
                <a:gd name="T105" fmla="*/ 81495 h 722"/>
                <a:gd name="T106" fmla="*/ 155496 w 763"/>
                <a:gd name="T107" fmla="*/ 59498 h 722"/>
                <a:gd name="T108" fmla="*/ 177813 w 763"/>
                <a:gd name="T109" fmla="*/ 59498 h 722"/>
                <a:gd name="T110" fmla="*/ 185372 w 763"/>
                <a:gd name="T111" fmla="*/ 44714 h 722"/>
                <a:gd name="T112" fmla="*/ 200129 w 763"/>
                <a:gd name="T113" fmla="*/ 59498 h 722"/>
                <a:gd name="T114" fmla="*/ 222446 w 763"/>
                <a:gd name="T115" fmla="*/ 59498 h 722"/>
                <a:gd name="T116" fmla="*/ 229645 w 763"/>
                <a:gd name="T117" fmla="*/ 81495 h 722"/>
                <a:gd name="T118" fmla="*/ 244403 w 763"/>
                <a:gd name="T119" fmla="*/ 96279 h 722"/>
                <a:gd name="T120" fmla="*/ 244403 w 763"/>
                <a:gd name="T121" fmla="*/ 111424 h 7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3" h="722">
                  <a:moveTo>
                    <a:pt x="391" y="0"/>
                  </a:moveTo>
                  <a:lnTo>
                    <a:pt x="391" y="0"/>
                  </a:lnTo>
                  <a:cubicBezTo>
                    <a:pt x="165" y="0"/>
                    <a:pt x="0" y="144"/>
                    <a:pt x="0" y="329"/>
                  </a:cubicBezTo>
                  <a:cubicBezTo>
                    <a:pt x="0" y="432"/>
                    <a:pt x="62" y="515"/>
                    <a:pt x="144" y="576"/>
                  </a:cubicBezTo>
                  <a:cubicBezTo>
                    <a:pt x="103" y="638"/>
                    <a:pt x="62" y="700"/>
                    <a:pt x="62" y="700"/>
                  </a:cubicBezTo>
                  <a:cubicBezTo>
                    <a:pt x="165" y="721"/>
                    <a:pt x="267" y="679"/>
                    <a:pt x="329" y="659"/>
                  </a:cubicBezTo>
                  <a:cubicBezTo>
                    <a:pt x="350" y="659"/>
                    <a:pt x="371" y="659"/>
                    <a:pt x="391" y="659"/>
                  </a:cubicBezTo>
                  <a:cubicBezTo>
                    <a:pt x="597" y="659"/>
                    <a:pt x="762" y="515"/>
                    <a:pt x="762" y="329"/>
                  </a:cubicBezTo>
                  <a:cubicBezTo>
                    <a:pt x="762" y="144"/>
                    <a:pt x="597" y="0"/>
                    <a:pt x="391" y="0"/>
                  </a:cubicBezTo>
                  <a:close/>
                  <a:moveTo>
                    <a:pt x="144" y="247"/>
                  </a:moveTo>
                  <a:lnTo>
                    <a:pt x="144" y="247"/>
                  </a:lnTo>
                  <a:cubicBezTo>
                    <a:pt x="124" y="247"/>
                    <a:pt x="124" y="247"/>
                    <a:pt x="124" y="247"/>
                  </a:cubicBezTo>
                  <a:lnTo>
                    <a:pt x="124" y="226"/>
                  </a:lnTo>
                  <a:cubicBezTo>
                    <a:pt x="124" y="226"/>
                    <a:pt x="124" y="226"/>
                    <a:pt x="124" y="206"/>
                  </a:cubicBezTo>
                  <a:cubicBezTo>
                    <a:pt x="144" y="206"/>
                    <a:pt x="144" y="206"/>
                    <a:pt x="144" y="206"/>
                  </a:cubicBezTo>
                  <a:cubicBezTo>
                    <a:pt x="144" y="206"/>
                    <a:pt x="144" y="206"/>
                    <a:pt x="144" y="185"/>
                  </a:cubicBezTo>
                  <a:cubicBezTo>
                    <a:pt x="144" y="165"/>
                    <a:pt x="144" y="165"/>
                    <a:pt x="144" y="165"/>
                  </a:cubicBezTo>
                  <a:cubicBezTo>
                    <a:pt x="144" y="165"/>
                    <a:pt x="144" y="165"/>
                    <a:pt x="165" y="144"/>
                  </a:cubicBezTo>
                  <a:cubicBezTo>
                    <a:pt x="185" y="165"/>
                    <a:pt x="185" y="165"/>
                    <a:pt x="185" y="165"/>
                  </a:cubicBezTo>
                  <a:lnTo>
                    <a:pt x="185" y="144"/>
                  </a:lnTo>
                  <a:cubicBezTo>
                    <a:pt x="206" y="124"/>
                    <a:pt x="206" y="124"/>
                    <a:pt x="206" y="124"/>
                  </a:cubicBezTo>
                  <a:lnTo>
                    <a:pt x="226" y="124"/>
                  </a:lnTo>
                  <a:cubicBezTo>
                    <a:pt x="226" y="144"/>
                    <a:pt x="226" y="144"/>
                    <a:pt x="226" y="144"/>
                  </a:cubicBezTo>
                  <a:cubicBezTo>
                    <a:pt x="247" y="144"/>
                    <a:pt x="247" y="144"/>
                    <a:pt x="247" y="144"/>
                  </a:cubicBezTo>
                  <a:cubicBezTo>
                    <a:pt x="267" y="144"/>
                    <a:pt x="267" y="144"/>
                    <a:pt x="267" y="144"/>
                  </a:cubicBezTo>
                  <a:cubicBezTo>
                    <a:pt x="267" y="144"/>
                    <a:pt x="288" y="144"/>
                    <a:pt x="288" y="165"/>
                  </a:cubicBezTo>
                  <a:cubicBezTo>
                    <a:pt x="288" y="185"/>
                    <a:pt x="288" y="185"/>
                    <a:pt x="288" y="185"/>
                  </a:cubicBezTo>
                  <a:cubicBezTo>
                    <a:pt x="309" y="206"/>
                    <a:pt x="309" y="206"/>
                    <a:pt x="309" y="206"/>
                  </a:cubicBezTo>
                  <a:lnTo>
                    <a:pt x="309" y="226"/>
                  </a:lnTo>
                  <a:cubicBezTo>
                    <a:pt x="288" y="226"/>
                    <a:pt x="288" y="226"/>
                    <a:pt x="288" y="226"/>
                  </a:cubicBezTo>
                  <a:cubicBezTo>
                    <a:pt x="288" y="247"/>
                    <a:pt x="288" y="247"/>
                    <a:pt x="288" y="247"/>
                  </a:cubicBezTo>
                  <a:cubicBezTo>
                    <a:pt x="309" y="267"/>
                    <a:pt x="309" y="267"/>
                    <a:pt x="309" y="267"/>
                  </a:cubicBezTo>
                  <a:cubicBezTo>
                    <a:pt x="288" y="267"/>
                    <a:pt x="288" y="288"/>
                    <a:pt x="288" y="288"/>
                  </a:cubicBezTo>
                  <a:cubicBezTo>
                    <a:pt x="267" y="288"/>
                    <a:pt x="267" y="288"/>
                    <a:pt x="267" y="288"/>
                  </a:cubicBezTo>
                  <a:cubicBezTo>
                    <a:pt x="247" y="288"/>
                    <a:pt x="247" y="288"/>
                    <a:pt x="247" y="288"/>
                  </a:cubicBezTo>
                  <a:cubicBezTo>
                    <a:pt x="247" y="309"/>
                    <a:pt x="247" y="309"/>
                    <a:pt x="247" y="309"/>
                  </a:cubicBezTo>
                  <a:lnTo>
                    <a:pt x="226" y="309"/>
                  </a:lnTo>
                  <a:cubicBezTo>
                    <a:pt x="226" y="309"/>
                    <a:pt x="226" y="309"/>
                    <a:pt x="206" y="309"/>
                  </a:cubicBezTo>
                  <a:cubicBezTo>
                    <a:pt x="206" y="288"/>
                    <a:pt x="206" y="288"/>
                    <a:pt x="206" y="288"/>
                  </a:cubicBezTo>
                  <a:cubicBezTo>
                    <a:pt x="206" y="288"/>
                    <a:pt x="206" y="288"/>
                    <a:pt x="185" y="288"/>
                  </a:cubicBezTo>
                  <a:cubicBezTo>
                    <a:pt x="165" y="309"/>
                    <a:pt x="165" y="309"/>
                    <a:pt x="165" y="309"/>
                  </a:cubicBezTo>
                  <a:cubicBezTo>
                    <a:pt x="165" y="288"/>
                    <a:pt x="165" y="288"/>
                    <a:pt x="144" y="288"/>
                  </a:cubicBezTo>
                  <a:cubicBezTo>
                    <a:pt x="165" y="267"/>
                    <a:pt x="165" y="267"/>
                    <a:pt x="165" y="267"/>
                  </a:cubicBezTo>
                  <a:cubicBezTo>
                    <a:pt x="165" y="247"/>
                    <a:pt x="144" y="247"/>
                    <a:pt x="144" y="247"/>
                  </a:cubicBezTo>
                  <a:close/>
                  <a:moveTo>
                    <a:pt x="412" y="453"/>
                  </a:moveTo>
                  <a:lnTo>
                    <a:pt x="412" y="453"/>
                  </a:lnTo>
                  <a:cubicBezTo>
                    <a:pt x="371" y="453"/>
                    <a:pt x="371" y="453"/>
                    <a:pt x="371" y="453"/>
                  </a:cubicBezTo>
                  <a:cubicBezTo>
                    <a:pt x="371" y="474"/>
                    <a:pt x="371" y="474"/>
                    <a:pt x="371" y="474"/>
                  </a:cubicBezTo>
                  <a:cubicBezTo>
                    <a:pt x="391" y="515"/>
                    <a:pt x="391" y="515"/>
                    <a:pt x="391" y="515"/>
                  </a:cubicBezTo>
                  <a:cubicBezTo>
                    <a:pt x="371" y="515"/>
                    <a:pt x="371" y="536"/>
                    <a:pt x="350" y="536"/>
                  </a:cubicBezTo>
                  <a:cubicBezTo>
                    <a:pt x="329" y="515"/>
                    <a:pt x="329" y="515"/>
                    <a:pt x="329" y="515"/>
                  </a:cubicBezTo>
                  <a:lnTo>
                    <a:pt x="309" y="536"/>
                  </a:lnTo>
                  <a:cubicBezTo>
                    <a:pt x="309" y="556"/>
                    <a:pt x="309" y="556"/>
                    <a:pt x="309" y="556"/>
                  </a:cubicBezTo>
                  <a:cubicBezTo>
                    <a:pt x="288" y="556"/>
                    <a:pt x="288" y="556"/>
                    <a:pt x="288" y="556"/>
                  </a:cubicBezTo>
                  <a:cubicBezTo>
                    <a:pt x="267" y="556"/>
                    <a:pt x="267" y="556"/>
                    <a:pt x="267" y="556"/>
                  </a:cubicBezTo>
                  <a:cubicBezTo>
                    <a:pt x="247" y="536"/>
                    <a:pt x="247" y="536"/>
                    <a:pt x="247" y="536"/>
                  </a:cubicBezTo>
                  <a:cubicBezTo>
                    <a:pt x="247" y="536"/>
                    <a:pt x="247" y="515"/>
                    <a:pt x="226" y="515"/>
                  </a:cubicBezTo>
                  <a:cubicBezTo>
                    <a:pt x="206" y="536"/>
                    <a:pt x="206" y="536"/>
                    <a:pt x="206" y="536"/>
                  </a:cubicBezTo>
                  <a:cubicBezTo>
                    <a:pt x="185" y="536"/>
                    <a:pt x="185" y="515"/>
                    <a:pt x="185" y="515"/>
                  </a:cubicBezTo>
                  <a:cubicBezTo>
                    <a:pt x="185" y="474"/>
                    <a:pt x="185" y="474"/>
                    <a:pt x="185" y="474"/>
                  </a:cubicBezTo>
                  <a:cubicBezTo>
                    <a:pt x="185" y="474"/>
                    <a:pt x="185" y="474"/>
                    <a:pt x="185" y="453"/>
                  </a:cubicBezTo>
                  <a:cubicBezTo>
                    <a:pt x="144" y="453"/>
                    <a:pt x="144" y="453"/>
                    <a:pt x="144" y="453"/>
                  </a:cubicBezTo>
                  <a:lnTo>
                    <a:pt x="144" y="432"/>
                  </a:lnTo>
                  <a:lnTo>
                    <a:pt x="144" y="412"/>
                  </a:lnTo>
                  <a:cubicBezTo>
                    <a:pt x="185" y="391"/>
                    <a:pt x="185" y="391"/>
                    <a:pt x="185" y="391"/>
                  </a:cubicBezTo>
                  <a:cubicBezTo>
                    <a:pt x="185" y="350"/>
                    <a:pt x="185" y="350"/>
                    <a:pt x="185" y="350"/>
                  </a:cubicBezTo>
                  <a:cubicBezTo>
                    <a:pt x="185" y="350"/>
                    <a:pt x="185" y="329"/>
                    <a:pt x="206" y="329"/>
                  </a:cubicBezTo>
                  <a:cubicBezTo>
                    <a:pt x="226" y="350"/>
                    <a:pt x="226" y="350"/>
                    <a:pt x="226" y="350"/>
                  </a:cubicBezTo>
                  <a:cubicBezTo>
                    <a:pt x="247" y="329"/>
                    <a:pt x="247" y="329"/>
                    <a:pt x="247" y="329"/>
                  </a:cubicBezTo>
                  <a:cubicBezTo>
                    <a:pt x="267" y="309"/>
                    <a:pt x="267" y="309"/>
                    <a:pt x="267" y="309"/>
                  </a:cubicBezTo>
                  <a:cubicBezTo>
                    <a:pt x="267" y="309"/>
                    <a:pt x="267" y="309"/>
                    <a:pt x="288" y="309"/>
                  </a:cubicBezTo>
                  <a:cubicBezTo>
                    <a:pt x="288" y="309"/>
                    <a:pt x="288" y="309"/>
                    <a:pt x="309" y="309"/>
                  </a:cubicBezTo>
                  <a:cubicBezTo>
                    <a:pt x="309" y="329"/>
                    <a:pt x="309" y="329"/>
                    <a:pt x="309" y="329"/>
                  </a:cubicBezTo>
                  <a:cubicBezTo>
                    <a:pt x="309" y="329"/>
                    <a:pt x="329" y="329"/>
                    <a:pt x="329" y="350"/>
                  </a:cubicBezTo>
                  <a:cubicBezTo>
                    <a:pt x="350" y="329"/>
                    <a:pt x="350" y="329"/>
                    <a:pt x="350" y="329"/>
                  </a:cubicBezTo>
                  <a:cubicBezTo>
                    <a:pt x="371" y="329"/>
                    <a:pt x="371" y="350"/>
                    <a:pt x="391" y="350"/>
                  </a:cubicBezTo>
                  <a:cubicBezTo>
                    <a:pt x="371" y="391"/>
                    <a:pt x="371" y="391"/>
                    <a:pt x="371" y="391"/>
                  </a:cubicBezTo>
                  <a:cubicBezTo>
                    <a:pt x="412" y="412"/>
                    <a:pt x="412" y="412"/>
                    <a:pt x="412" y="412"/>
                  </a:cubicBezTo>
                  <a:lnTo>
                    <a:pt x="412" y="432"/>
                  </a:lnTo>
                  <a:lnTo>
                    <a:pt x="412" y="453"/>
                  </a:lnTo>
                  <a:close/>
                  <a:moveTo>
                    <a:pt x="638" y="329"/>
                  </a:moveTo>
                  <a:lnTo>
                    <a:pt x="638" y="329"/>
                  </a:lnTo>
                  <a:lnTo>
                    <a:pt x="638" y="350"/>
                  </a:lnTo>
                  <a:cubicBezTo>
                    <a:pt x="659" y="391"/>
                    <a:pt x="659" y="391"/>
                    <a:pt x="659" y="391"/>
                  </a:cubicBezTo>
                  <a:cubicBezTo>
                    <a:pt x="638" y="391"/>
                    <a:pt x="638" y="412"/>
                    <a:pt x="618" y="412"/>
                  </a:cubicBezTo>
                  <a:cubicBezTo>
                    <a:pt x="576" y="412"/>
                    <a:pt x="576" y="412"/>
                    <a:pt x="576" y="412"/>
                  </a:cubicBezTo>
                  <a:cubicBezTo>
                    <a:pt x="576" y="412"/>
                    <a:pt x="576" y="412"/>
                    <a:pt x="556" y="412"/>
                  </a:cubicBezTo>
                  <a:cubicBezTo>
                    <a:pt x="556" y="453"/>
                    <a:pt x="556" y="453"/>
                    <a:pt x="556" y="453"/>
                  </a:cubicBezTo>
                  <a:cubicBezTo>
                    <a:pt x="536" y="453"/>
                    <a:pt x="536" y="453"/>
                    <a:pt x="515" y="453"/>
                  </a:cubicBezTo>
                  <a:cubicBezTo>
                    <a:pt x="515" y="453"/>
                    <a:pt x="515" y="453"/>
                    <a:pt x="494" y="453"/>
                  </a:cubicBezTo>
                  <a:cubicBezTo>
                    <a:pt x="494" y="412"/>
                    <a:pt x="494" y="412"/>
                    <a:pt x="494" y="412"/>
                  </a:cubicBezTo>
                  <a:cubicBezTo>
                    <a:pt x="474" y="412"/>
                    <a:pt x="474" y="412"/>
                    <a:pt x="474" y="412"/>
                  </a:cubicBezTo>
                  <a:cubicBezTo>
                    <a:pt x="432" y="412"/>
                    <a:pt x="432" y="412"/>
                    <a:pt x="432" y="412"/>
                  </a:cubicBezTo>
                  <a:cubicBezTo>
                    <a:pt x="412" y="412"/>
                    <a:pt x="412" y="391"/>
                    <a:pt x="391" y="391"/>
                  </a:cubicBezTo>
                  <a:cubicBezTo>
                    <a:pt x="412" y="350"/>
                    <a:pt x="412" y="350"/>
                    <a:pt x="412" y="350"/>
                  </a:cubicBezTo>
                  <a:lnTo>
                    <a:pt x="412" y="329"/>
                  </a:lnTo>
                  <a:cubicBezTo>
                    <a:pt x="371" y="309"/>
                    <a:pt x="371" y="309"/>
                    <a:pt x="371" y="309"/>
                  </a:cubicBezTo>
                  <a:cubicBezTo>
                    <a:pt x="371" y="309"/>
                    <a:pt x="371" y="309"/>
                    <a:pt x="371" y="288"/>
                  </a:cubicBezTo>
                  <a:lnTo>
                    <a:pt x="371" y="267"/>
                  </a:lnTo>
                  <a:cubicBezTo>
                    <a:pt x="412" y="247"/>
                    <a:pt x="412" y="247"/>
                    <a:pt x="412" y="247"/>
                  </a:cubicBezTo>
                  <a:cubicBezTo>
                    <a:pt x="412" y="247"/>
                    <a:pt x="412" y="247"/>
                    <a:pt x="412" y="226"/>
                  </a:cubicBezTo>
                  <a:cubicBezTo>
                    <a:pt x="391" y="185"/>
                    <a:pt x="391" y="185"/>
                    <a:pt x="391" y="185"/>
                  </a:cubicBezTo>
                  <a:cubicBezTo>
                    <a:pt x="412" y="185"/>
                    <a:pt x="412" y="165"/>
                    <a:pt x="432" y="165"/>
                  </a:cubicBezTo>
                  <a:cubicBezTo>
                    <a:pt x="474" y="185"/>
                    <a:pt x="474" y="185"/>
                    <a:pt x="474" y="185"/>
                  </a:cubicBezTo>
                  <a:cubicBezTo>
                    <a:pt x="474" y="165"/>
                    <a:pt x="474" y="165"/>
                    <a:pt x="494" y="165"/>
                  </a:cubicBezTo>
                  <a:cubicBezTo>
                    <a:pt x="494" y="124"/>
                    <a:pt x="494" y="124"/>
                    <a:pt x="494" y="124"/>
                  </a:cubicBezTo>
                  <a:cubicBezTo>
                    <a:pt x="515" y="124"/>
                    <a:pt x="515" y="124"/>
                    <a:pt x="515" y="124"/>
                  </a:cubicBezTo>
                  <a:cubicBezTo>
                    <a:pt x="536" y="124"/>
                    <a:pt x="536" y="124"/>
                    <a:pt x="556" y="124"/>
                  </a:cubicBezTo>
                  <a:cubicBezTo>
                    <a:pt x="556" y="165"/>
                    <a:pt x="556" y="165"/>
                    <a:pt x="556" y="165"/>
                  </a:cubicBezTo>
                  <a:cubicBezTo>
                    <a:pt x="576" y="165"/>
                    <a:pt x="576" y="165"/>
                    <a:pt x="576" y="185"/>
                  </a:cubicBezTo>
                  <a:cubicBezTo>
                    <a:pt x="618" y="165"/>
                    <a:pt x="618" y="165"/>
                    <a:pt x="618" y="165"/>
                  </a:cubicBezTo>
                  <a:cubicBezTo>
                    <a:pt x="638" y="165"/>
                    <a:pt x="638" y="185"/>
                    <a:pt x="659" y="185"/>
                  </a:cubicBezTo>
                  <a:cubicBezTo>
                    <a:pt x="638" y="226"/>
                    <a:pt x="638" y="226"/>
                    <a:pt x="638" y="226"/>
                  </a:cubicBezTo>
                  <a:cubicBezTo>
                    <a:pt x="638" y="247"/>
                    <a:pt x="638" y="247"/>
                    <a:pt x="638" y="247"/>
                  </a:cubicBezTo>
                  <a:cubicBezTo>
                    <a:pt x="679" y="267"/>
                    <a:pt x="679" y="267"/>
                    <a:pt x="679" y="267"/>
                  </a:cubicBezTo>
                  <a:lnTo>
                    <a:pt x="679" y="288"/>
                  </a:lnTo>
                  <a:cubicBezTo>
                    <a:pt x="679" y="309"/>
                    <a:pt x="679" y="309"/>
                    <a:pt x="679" y="309"/>
                  </a:cubicBezTo>
                  <a:lnTo>
                    <a:pt x="638" y="32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sz="1300"/>
            </a:p>
          </p:txBody>
        </p:sp>
      </p:grpSp>
      <p:grpSp>
        <p:nvGrpSpPr>
          <p:cNvPr id="18" name="Group 20">
            <a:extLst>
              <a:ext uri="{FF2B5EF4-FFF2-40B4-BE49-F238E27FC236}">
                <a16:creationId xmlns:a16="http://schemas.microsoft.com/office/drawing/2014/main" id="{C170BB0D-FE4B-A298-5FE0-6113D90091B5}"/>
              </a:ext>
            </a:extLst>
          </p:cNvPr>
          <p:cNvGrpSpPr>
            <a:grpSpLocks noChangeAspect="1"/>
          </p:cNvGrpSpPr>
          <p:nvPr>
            <p:custDataLst>
              <p:tags r:id="rId1"/>
            </p:custDataLst>
          </p:nvPr>
        </p:nvGrpSpPr>
        <p:grpSpPr bwMode="auto">
          <a:xfrm>
            <a:off x="2188324" y="4556169"/>
            <a:ext cx="624868" cy="457200"/>
            <a:chOff x="329" y="295"/>
            <a:chExt cx="5102" cy="3733"/>
          </a:xfrm>
          <a:solidFill>
            <a:schemeClr val="accent3"/>
          </a:solidFill>
        </p:grpSpPr>
        <p:sp>
          <p:nvSpPr>
            <p:cNvPr id="19" name="Freeform 21">
              <a:extLst>
                <a:ext uri="{FF2B5EF4-FFF2-40B4-BE49-F238E27FC236}">
                  <a16:creationId xmlns:a16="http://schemas.microsoft.com/office/drawing/2014/main" id="{3BD90223-213A-FA6E-11E1-327CA9243C18}"/>
                </a:ext>
              </a:extLst>
            </p:cNvPr>
            <p:cNvSpPr>
              <a:spLocks noEditPoints="1"/>
            </p:cNvSpPr>
            <p:nvPr/>
          </p:nvSpPr>
          <p:spPr bwMode="auto">
            <a:xfrm>
              <a:off x="329" y="1949"/>
              <a:ext cx="5102" cy="2079"/>
            </a:xfrm>
            <a:custGeom>
              <a:avLst/>
              <a:gdLst>
                <a:gd name="T0" fmla="*/ 2160 w 2160"/>
                <a:gd name="T1" fmla="*/ 880 h 880"/>
                <a:gd name="T2" fmla="*/ 0 w 2160"/>
                <a:gd name="T3" fmla="*/ 0 h 880"/>
                <a:gd name="T4" fmla="*/ 1800 w 2160"/>
                <a:gd name="T5" fmla="*/ 360 h 880"/>
                <a:gd name="T6" fmla="*/ 1640 w 2160"/>
                <a:gd name="T7" fmla="*/ 520 h 880"/>
                <a:gd name="T8" fmla="*/ 1800 w 2160"/>
                <a:gd name="T9" fmla="*/ 360 h 880"/>
                <a:gd name="T10" fmla="*/ 1560 w 2160"/>
                <a:gd name="T11" fmla="*/ 120 h 880"/>
                <a:gd name="T12" fmla="*/ 1720 w 2160"/>
                <a:gd name="T13" fmla="*/ 280 h 880"/>
                <a:gd name="T14" fmla="*/ 2040 w 2160"/>
                <a:gd name="T15" fmla="*/ 120 h 880"/>
                <a:gd name="T16" fmla="*/ 1800 w 2160"/>
                <a:gd name="T17" fmla="*/ 280 h 880"/>
                <a:gd name="T18" fmla="*/ 1880 w 2160"/>
                <a:gd name="T19" fmla="*/ 520 h 880"/>
                <a:gd name="T20" fmla="*/ 2040 w 2160"/>
                <a:gd name="T21" fmla="*/ 120 h 880"/>
                <a:gd name="T22" fmla="*/ 1400 w 2160"/>
                <a:gd name="T23" fmla="*/ 360 h 880"/>
                <a:gd name="T24" fmla="*/ 1560 w 2160"/>
                <a:gd name="T25" fmla="*/ 520 h 880"/>
                <a:gd name="T26" fmla="*/ 1320 w 2160"/>
                <a:gd name="T27" fmla="*/ 360 h 880"/>
                <a:gd name="T28" fmla="*/ 1160 w 2160"/>
                <a:gd name="T29" fmla="*/ 520 h 880"/>
                <a:gd name="T30" fmla="*/ 1320 w 2160"/>
                <a:gd name="T31" fmla="*/ 400 h 880"/>
                <a:gd name="T32" fmla="*/ 1080 w 2160"/>
                <a:gd name="T33" fmla="*/ 360 h 880"/>
                <a:gd name="T34" fmla="*/ 920 w 2160"/>
                <a:gd name="T35" fmla="*/ 520 h 880"/>
                <a:gd name="T36" fmla="*/ 1080 w 2160"/>
                <a:gd name="T37" fmla="*/ 360 h 880"/>
                <a:gd name="T38" fmla="*/ 680 w 2160"/>
                <a:gd name="T39" fmla="*/ 360 h 880"/>
                <a:gd name="T40" fmla="*/ 840 w 2160"/>
                <a:gd name="T41" fmla="*/ 520 h 880"/>
                <a:gd name="T42" fmla="*/ 600 w 2160"/>
                <a:gd name="T43" fmla="*/ 360 h 880"/>
                <a:gd name="T44" fmla="*/ 440 w 2160"/>
                <a:gd name="T45" fmla="*/ 520 h 880"/>
                <a:gd name="T46" fmla="*/ 600 w 2160"/>
                <a:gd name="T47" fmla="*/ 360 h 880"/>
                <a:gd name="T48" fmla="*/ 1720 w 2160"/>
                <a:gd name="T49" fmla="*/ 600 h 880"/>
                <a:gd name="T50" fmla="*/ 2040 w 2160"/>
                <a:gd name="T51" fmla="*/ 760 h 880"/>
                <a:gd name="T52" fmla="*/ 560 w 2160"/>
                <a:gd name="T53" fmla="*/ 600 h 880"/>
                <a:gd name="T54" fmla="*/ 520 w 2160"/>
                <a:gd name="T55" fmla="*/ 760 h 880"/>
                <a:gd name="T56" fmla="*/ 1640 w 2160"/>
                <a:gd name="T57" fmla="*/ 600 h 880"/>
                <a:gd name="T58" fmla="*/ 1480 w 2160"/>
                <a:gd name="T59" fmla="*/ 120 h 880"/>
                <a:gd name="T60" fmla="*/ 1320 w 2160"/>
                <a:gd name="T61" fmla="*/ 280 h 880"/>
                <a:gd name="T62" fmla="*/ 1480 w 2160"/>
                <a:gd name="T63" fmla="*/ 120 h 880"/>
                <a:gd name="T64" fmla="*/ 1080 w 2160"/>
                <a:gd name="T65" fmla="*/ 120 h 880"/>
                <a:gd name="T66" fmla="*/ 1240 w 2160"/>
                <a:gd name="T67" fmla="*/ 280 h 880"/>
                <a:gd name="T68" fmla="*/ 1000 w 2160"/>
                <a:gd name="T69" fmla="*/ 120 h 880"/>
                <a:gd name="T70" fmla="*/ 840 w 2160"/>
                <a:gd name="T71" fmla="*/ 280 h 880"/>
                <a:gd name="T72" fmla="*/ 1000 w 2160"/>
                <a:gd name="T73" fmla="*/ 120 h 880"/>
                <a:gd name="T74" fmla="*/ 600 w 2160"/>
                <a:gd name="T75" fmla="*/ 120 h 880"/>
                <a:gd name="T76" fmla="*/ 760 w 2160"/>
                <a:gd name="T77" fmla="*/ 280 h 880"/>
                <a:gd name="T78" fmla="*/ 520 w 2160"/>
                <a:gd name="T79" fmla="*/ 120 h 880"/>
                <a:gd name="T80" fmla="*/ 360 w 2160"/>
                <a:gd name="T81" fmla="*/ 280 h 880"/>
                <a:gd name="T82" fmla="*/ 520 w 2160"/>
                <a:gd name="T83" fmla="*/ 120 h 880"/>
                <a:gd name="T84" fmla="*/ 120 w 2160"/>
                <a:gd name="T85" fmla="*/ 600 h 880"/>
                <a:gd name="T86" fmla="*/ 440 w 2160"/>
                <a:gd name="T87" fmla="*/ 760 h 880"/>
                <a:gd name="T88" fmla="*/ 360 w 2160"/>
                <a:gd name="T89" fmla="*/ 360 h 880"/>
                <a:gd name="T90" fmla="*/ 120 w 2160"/>
                <a:gd name="T91" fmla="*/ 520 h 880"/>
                <a:gd name="T92" fmla="*/ 360 w 2160"/>
                <a:gd name="T93" fmla="*/ 360 h 880"/>
                <a:gd name="T94" fmla="*/ 120 w 2160"/>
                <a:gd name="T95" fmla="*/ 120 h 880"/>
                <a:gd name="T96" fmla="*/ 280 w 2160"/>
                <a:gd name="T97" fmla="*/ 2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0" h="880">
                  <a:moveTo>
                    <a:pt x="2160" y="0"/>
                  </a:moveTo>
                  <a:cubicBezTo>
                    <a:pt x="2160" y="880"/>
                    <a:pt x="2160" y="880"/>
                    <a:pt x="2160" y="880"/>
                  </a:cubicBezTo>
                  <a:cubicBezTo>
                    <a:pt x="0" y="880"/>
                    <a:pt x="0" y="880"/>
                    <a:pt x="0" y="880"/>
                  </a:cubicBezTo>
                  <a:cubicBezTo>
                    <a:pt x="0" y="0"/>
                    <a:pt x="0" y="0"/>
                    <a:pt x="0" y="0"/>
                  </a:cubicBezTo>
                  <a:lnTo>
                    <a:pt x="2160" y="0"/>
                  </a:lnTo>
                  <a:close/>
                  <a:moveTo>
                    <a:pt x="1800" y="360"/>
                  </a:moveTo>
                  <a:cubicBezTo>
                    <a:pt x="1747" y="360"/>
                    <a:pt x="1693" y="360"/>
                    <a:pt x="1640" y="360"/>
                  </a:cubicBezTo>
                  <a:cubicBezTo>
                    <a:pt x="1640" y="413"/>
                    <a:pt x="1640" y="467"/>
                    <a:pt x="1640" y="520"/>
                  </a:cubicBezTo>
                  <a:cubicBezTo>
                    <a:pt x="1693" y="520"/>
                    <a:pt x="1747" y="520"/>
                    <a:pt x="1800" y="520"/>
                  </a:cubicBezTo>
                  <a:cubicBezTo>
                    <a:pt x="1800" y="467"/>
                    <a:pt x="1800" y="413"/>
                    <a:pt x="1800" y="360"/>
                  </a:cubicBezTo>
                  <a:close/>
                  <a:moveTo>
                    <a:pt x="1720" y="120"/>
                  </a:moveTo>
                  <a:cubicBezTo>
                    <a:pt x="1667" y="120"/>
                    <a:pt x="1613" y="120"/>
                    <a:pt x="1560" y="120"/>
                  </a:cubicBezTo>
                  <a:cubicBezTo>
                    <a:pt x="1560" y="173"/>
                    <a:pt x="1560" y="227"/>
                    <a:pt x="1560" y="280"/>
                  </a:cubicBezTo>
                  <a:cubicBezTo>
                    <a:pt x="1613" y="280"/>
                    <a:pt x="1667" y="280"/>
                    <a:pt x="1720" y="280"/>
                  </a:cubicBezTo>
                  <a:cubicBezTo>
                    <a:pt x="1720" y="227"/>
                    <a:pt x="1720" y="173"/>
                    <a:pt x="1720" y="120"/>
                  </a:cubicBezTo>
                  <a:close/>
                  <a:moveTo>
                    <a:pt x="2040" y="120"/>
                  </a:moveTo>
                  <a:cubicBezTo>
                    <a:pt x="1800" y="120"/>
                    <a:pt x="1800" y="120"/>
                    <a:pt x="1800" y="120"/>
                  </a:cubicBezTo>
                  <a:cubicBezTo>
                    <a:pt x="1800" y="173"/>
                    <a:pt x="1800" y="227"/>
                    <a:pt x="1800" y="280"/>
                  </a:cubicBezTo>
                  <a:cubicBezTo>
                    <a:pt x="1880" y="280"/>
                    <a:pt x="1880" y="280"/>
                    <a:pt x="1880" y="280"/>
                  </a:cubicBezTo>
                  <a:cubicBezTo>
                    <a:pt x="1880" y="520"/>
                    <a:pt x="1880" y="520"/>
                    <a:pt x="1880" y="520"/>
                  </a:cubicBezTo>
                  <a:cubicBezTo>
                    <a:pt x="1933" y="520"/>
                    <a:pt x="1987" y="520"/>
                    <a:pt x="2040" y="520"/>
                  </a:cubicBezTo>
                  <a:lnTo>
                    <a:pt x="2040" y="120"/>
                  </a:lnTo>
                  <a:close/>
                  <a:moveTo>
                    <a:pt x="1560" y="360"/>
                  </a:moveTo>
                  <a:cubicBezTo>
                    <a:pt x="1507" y="360"/>
                    <a:pt x="1453" y="360"/>
                    <a:pt x="1400" y="360"/>
                  </a:cubicBezTo>
                  <a:cubicBezTo>
                    <a:pt x="1400" y="520"/>
                    <a:pt x="1400" y="520"/>
                    <a:pt x="1400" y="520"/>
                  </a:cubicBezTo>
                  <a:cubicBezTo>
                    <a:pt x="1453" y="520"/>
                    <a:pt x="1507" y="520"/>
                    <a:pt x="1560" y="520"/>
                  </a:cubicBezTo>
                  <a:lnTo>
                    <a:pt x="1560" y="360"/>
                  </a:lnTo>
                  <a:close/>
                  <a:moveTo>
                    <a:pt x="1320" y="360"/>
                  </a:moveTo>
                  <a:cubicBezTo>
                    <a:pt x="1267" y="360"/>
                    <a:pt x="1213" y="360"/>
                    <a:pt x="1160" y="360"/>
                  </a:cubicBezTo>
                  <a:cubicBezTo>
                    <a:pt x="1160" y="413"/>
                    <a:pt x="1160" y="467"/>
                    <a:pt x="1160" y="520"/>
                  </a:cubicBezTo>
                  <a:cubicBezTo>
                    <a:pt x="1213" y="520"/>
                    <a:pt x="1267" y="520"/>
                    <a:pt x="1320" y="520"/>
                  </a:cubicBezTo>
                  <a:cubicBezTo>
                    <a:pt x="1320" y="400"/>
                    <a:pt x="1320" y="400"/>
                    <a:pt x="1320" y="400"/>
                  </a:cubicBezTo>
                  <a:lnTo>
                    <a:pt x="1320" y="360"/>
                  </a:lnTo>
                  <a:close/>
                  <a:moveTo>
                    <a:pt x="1080" y="360"/>
                  </a:moveTo>
                  <a:cubicBezTo>
                    <a:pt x="1027" y="360"/>
                    <a:pt x="973" y="360"/>
                    <a:pt x="920" y="360"/>
                  </a:cubicBezTo>
                  <a:cubicBezTo>
                    <a:pt x="920" y="413"/>
                    <a:pt x="920" y="467"/>
                    <a:pt x="920" y="520"/>
                  </a:cubicBezTo>
                  <a:cubicBezTo>
                    <a:pt x="973" y="520"/>
                    <a:pt x="1027" y="520"/>
                    <a:pt x="1080" y="520"/>
                  </a:cubicBezTo>
                  <a:cubicBezTo>
                    <a:pt x="1080" y="467"/>
                    <a:pt x="1080" y="413"/>
                    <a:pt x="1080" y="360"/>
                  </a:cubicBezTo>
                  <a:close/>
                  <a:moveTo>
                    <a:pt x="840" y="360"/>
                  </a:moveTo>
                  <a:cubicBezTo>
                    <a:pt x="787" y="360"/>
                    <a:pt x="733" y="360"/>
                    <a:pt x="680" y="360"/>
                  </a:cubicBezTo>
                  <a:cubicBezTo>
                    <a:pt x="680" y="413"/>
                    <a:pt x="680" y="467"/>
                    <a:pt x="680" y="520"/>
                  </a:cubicBezTo>
                  <a:cubicBezTo>
                    <a:pt x="733" y="520"/>
                    <a:pt x="787" y="520"/>
                    <a:pt x="840" y="520"/>
                  </a:cubicBezTo>
                  <a:cubicBezTo>
                    <a:pt x="840" y="467"/>
                    <a:pt x="840" y="413"/>
                    <a:pt x="840" y="360"/>
                  </a:cubicBezTo>
                  <a:close/>
                  <a:moveTo>
                    <a:pt x="600" y="360"/>
                  </a:moveTo>
                  <a:cubicBezTo>
                    <a:pt x="547" y="360"/>
                    <a:pt x="493" y="360"/>
                    <a:pt x="440" y="360"/>
                  </a:cubicBezTo>
                  <a:cubicBezTo>
                    <a:pt x="440" y="413"/>
                    <a:pt x="440" y="467"/>
                    <a:pt x="440" y="520"/>
                  </a:cubicBezTo>
                  <a:cubicBezTo>
                    <a:pt x="493" y="520"/>
                    <a:pt x="547" y="520"/>
                    <a:pt x="600" y="520"/>
                  </a:cubicBezTo>
                  <a:cubicBezTo>
                    <a:pt x="600" y="467"/>
                    <a:pt x="600" y="413"/>
                    <a:pt x="600" y="360"/>
                  </a:cubicBezTo>
                  <a:close/>
                  <a:moveTo>
                    <a:pt x="2040" y="600"/>
                  </a:moveTo>
                  <a:cubicBezTo>
                    <a:pt x="1933" y="600"/>
                    <a:pt x="1827" y="600"/>
                    <a:pt x="1720" y="600"/>
                  </a:cubicBezTo>
                  <a:cubicBezTo>
                    <a:pt x="1720" y="653"/>
                    <a:pt x="1720" y="707"/>
                    <a:pt x="1720" y="760"/>
                  </a:cubicBezTo>
                  <a:cubicBezTo>
                    <a:pt x="1827" y="760"/>
                    <a:pt x="1933" y="760"/>
                    <a:pt x="2040" y="760"/>
                  </a:cubicBezTo>
                  <a:cubicBezTo>
                    <a:pt x="2040" y="707"/>
                    <a:pt x="2040" y="653"/>
                    <a:pt x="2040" y="600"/>
                  </a:cubicBezTo>
                  <a:close/>
                  <a:moveTo>
                    <a:pt x="560" y="600"/>
                  </a:moveTo>
                  <a:cubicBezTo>
                    <a:pt x="520" y="600"/>
                    <a:pt x="520" y="600"/>
                    <a:pt x="520" y="600"/>
                  </a:cubicBezTo>
                  <a:cubicBezTo>
                    <a:pt x="520" y="653"/>
                    <a:pt x="520" y="707"/>
                    <a:pt x="520" y="760"/>
                  </a:cubicBezTo>
                  <a:cubicBezTo>
                    <a:pt x="1640" y="760"/>
                    <a:pt x="1640" y="760"/>
                    <a:pt x="1640" y="760"/>
                  </a:cubicBezTo>
                  <a:cubicBezTo>
                    <a:pt x="1640" y="707"/>
                    <a:pt x="1640" y="653"/>
                    <a:pt x="1640" y="600"/>
                  </a:cubicBezTo>
                  <a:lnTo>
                    <a:pt x="560" y="600"/>
                  </a:lnTo>
                  <a:close/>
                  <a:moveTo>
                    <a:pt x="1480" y="120"/>
                  </a:moveTo>
                  <a:cubicBezTo>
                    <a:pt x="1427" y="120"/>
                    <a:pt x="1373" y="120"/>
                    <a:pt x="1320" y="120"/>
                  </a:cubicBezTo>
                  <a:cubicBezTo>
                    <a:pt x="1320" y="173"/>
                    <a:pt x="1320" y="227"/>
                    <a:pt x="1320" y="280"/>
                  </a:cubicBezTo>
                  <a:cubicBezTo>
                    <a:pt x="1373" y="280"/>
                    <a:pt x="1427" y="280"/>
                    <a:pt x="1480" y="280"/>
                  </a:cubicBezTo>
                  <a:cubicBezTo>
                    <a:pt x="1480" y="227"/>
                    <a:pt x="1480" y="173"/>
                    <a:pt x="1480" y="120"/>
                  </a:cubicBezTo>
                  <a:close/>
                  <a:moveTo>
                    <a:pt x="1240" y="120"/>
                  </a:moveTo>
                  <a:cubicBezTo>
                    <a:pt x="1187" y="120"/>
                    <a:pt x="1133" y="120"/>
                    <a:pt x="1080" y="120"/>
                  </a:cubicBezTo>
                  <a:cubicBezTo>
                    <a:pt x="1080" y="173"/>
                    <a:pt x="1080" y="227"/>
                    <a:pt x="1080" y="280"/>
                  </a:cubicBezTo>
                  <a:cubicBezTo>
                    <a:pt x="1133" y="280"/>
                    <a:pt x="1187" y="280"/>
                    <a:pt x="1240" y="280"/>
                  </a:cubicBezTo>
                  <a:cubicBezTo>
                    <a:pt x="1240" y="227"/>
                    <a:pt x="1240" y="173"/>
                    <a:pt x="1240" y="120"/>
                  </a:cubicBezTo>
                  <a:close/>
                  <a:moveTo>
                    <a:pt x="1000" y="120"/>
                  </a:moveTo>
                  <a:cubicBezTo>
                    <a:pt x="947" y="120"/>
                    <a:pt x="893" y="120"/>
                    <a:pt x="840" y="120"/>
                  </a:cubicBezTo>
                  <a:cubicBezTo>
                    <a:pt x="840" y="173"/>
                    <a:pt x="840" y="227"/>
                    <a:pt x="840" y="280"/>
                  </a:cubicBezTo>
                  <a:cubicBezTo>
                    <a:pt x="893" y="280"/>
                    <a:pt x="947" y="280"/>
                    <a:pt x="1000" y="280"/>
                  </a:cubicBezTo>
                  <a:cubicBezTo>
                    <a:pt x="1000" y="227"/>
                    <a:pt x="1000" y="173"/>
                    <a:pt x="1000" y="120"/>
                  </a:cubicBezTo>
                  <a:close/>
                  <a:moveTo>
                    <a:pt x="760" y="120"/>
                  </a:moveTo>
                  <a:cubicBezTo>
                    <a:pt x="707" y="120"/>
                    <a:pt x="653" y="120"/>
                    <a:pt x="600" y="120"/>
                  </a:cubicBezTo>
                  <a:cubicBezTo>
                    <a:pt x="600" y="173"/>
                    <a:pt x="600" y="227"/>
                    <a:pt x="600" y="280"/>
                  </a:cubicBezTo>
                  <a:cubicBezTo>
                    <a:pt x="653" y="280"/>
                    <a:pt x="707" y="280"/>
                    <a:pt x="760" y="280"/>
                  </a:cubicBezTo>
                  <a:cubicBezTo>
                    <a:pt x="760" y="227"/>
                    <a:pt x="760" y="173"/>
                    <a:pt x="760" y="120"/>
                  </a:cubicBezTo>
                  <a:close/>
                  <a:moveTo>
                    <a:pt x="520" y="120"/>
                  </a:moveTo>
                  <a:cubicBezTo>
                    <a:pt x="467" y="120"/>
                    <a:pt x="413" y="120"/>
                    <a:pt x="360" y="120"/>
                  </a:cubicBezTo>
                  <a:cubicBezTo>
                    <a:pt x="360" y="173"/>
                    <a:pt x="360" y="227"/>
                    <a:pt x="360" y="280"/>
                  </a:cubicBezTo>
                  <a:cubicBezTo>
                    <a:pt x="413" y="280"/>
                    <a:pt x="467" y="280"/>
                    <a:pt x="520" y="280"/>
                  </a:cubicBezTo>
                  <a:cubicBezTo>
                    <a:pt x="520" y="227"/>
                    <a:pt x="520" y="173"/>
                    <a:pt x="520" y="120"/>
                  </a:cubicBezTo>
                  <a:close/>
                  <a:moveTo>
                    <a:pt x="440" y="600"/>
                  </a:moveTo>
                  <a:cubicBezTo>
                    <a:pt x="333" y="600"/>
                    <a:pt x="227" y="600"/>
                    <a:pt x="120" y="600"/>
                  </a:cubicBezTo>
                  <a:cubicBezTo>
                    <a:pt x="120" y="653"/>
                    <a:pt x="120" y="707"/>
                    <a:pt x="120" y="760"/>
                  </a:cubicBezTo>
                  <a:cubicBezTo>
                    <a:pt x="440" y="760"/>
                    <a:pt x="440" y="760"/>
                    <a:pt x="440" y="760"/>
                  </a:cubicBezTo>
                  <a:cubicBezTo>
                    <a:pt x="440" y="707"/>
                    <a:pt x="440" y="653"/>
                    <a:pt x="440" y="600"/>
                  </a:cubicBezTo>
                  <a:close/>
                  <a:moveTo>
                    <a:pt x="360" y="360"/>
                  </a:moveTo>
                  <a:cubicBezTo>
                    <a:pt x="280" y="360"/>
                    <a:pt x="200" y="360"/>
                    <a:pt x="120" y="360"/>
                  </a:cubicBezTo>
                  <a:cubicBezTo>
                    <a:pt x="120" y="413"/>
                    <a:pt x="120" y="467"/>
                    <a:pt x="120" y="520"/>
                  </a:cubicBezTo>
                  <a:cubicBezTo>
                    <a:pt x="200" y="520"/>
                    <a:pt x="280" y="520"/>
                    <a:pt x="360" y="520"/>
                  </a:cubicBezTo>
                  <a:cubicBezTo>
                    <a:pt x="360" y="467"/>
                    <a:pt x="360" y="413"/>
                    <a:pt x="360" y="360"/>
                  </a:cubicBezTo>
                  <a:close/>
                  <a:moveTo>
                    <a:pt x="280" y="120"/>
                  </a:moveTo>
                  <a:cubicBezTo>
                    <a:pt x="227" y="120"/>
                    <a:pt x="173" y="120"/>
                    <a:pt x="120" y="120"/>
                  </a:cubicBezTo>
                  <a:cubicBezTo>
                    <a:pt x="120" y="173"/>
                    <a:pt x="120" y="227"/>
                    <a:pt x="120" y="280"/>
                  </a:cubicBezTo>
                  <a:cubicBezTo>
                    <a:pt x="173" y="280"/>
                    <a:pt x="227" y="280"/>
                    <a:pt x="280" y="280"/>
                  </a:cubicBezTo>
                  <a:cubicBezTo>
                    <a:pt x="280" y="227"/>
                    <a:pt x="280" y="173"/>
                    <a:pt x="280" y="120"/>
                  </a:cubicBezTo>
                  <a:close/>
                </a:path>
              </a:pathLst>
            </a:custGeom>
            <a:grpFill/>
            <a:ln>
              <a:noFill/>
            </a:ln>
            <a:extLst>
              <a:ext uri="{91240B29-F687-4F45-9708-019B960494DF}">
                <a14:hiddenLine xmlns:a14="http://schemas.microsoft.com/office/drawing/2010/main" w="9525">
                  <a:solidFill>
                    <a:schemeClr val="dk1"/>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a:solidFill>
                  <a:schemeClr val="accent3"/>
                </a:solidFill>
              </a:endParaRPr>
            </a:p>
          </p:txBody>
        </p:sp>
        <p:sp>
          <p:nvSpPr>
            <p:cNvPr id="20" name="Freeform 22">
              <a:extLst>
                <a:ext uri="{FF2B5EF4-FFF2-40B4-BE49-F238E27FC236}">
                  <a16:creationId xmlns:a16="http://schemas.microsoft.com/office/drawing/2014/main" id="{0CBDECA3-808D-1836-6634-DFC95F856040}"/>
                </a:ext>
              </a:extLst>
            </p:cNvPr>
            <p:cNvSpPr>
              <a:spLocks noEditPoints="1"/>
            </p:cNvSpPr>
            <p:nvPr/>
          </p:nvSpPr>
          <p:spPr bwMode="auto">
            <a:xfrm>
              <a:off x="419" y="295"/>
              <a:ext cx="2338" cy="1486"/>
            </a:xfrm>
            <a:custGeom>
              <a:avLst/>
              <a:gdLst>
                <a:gd name="T0" fmla="*/ 905 w 990"/>
                <a:gd name="T1" fmla="*/ 290 h 629"/>
                <a:gd name="T2" fmla="*/ 494 w 990"/>
                <a:gd name="T3" fmla="*/ 120 h 629"/>
                <a:gd name="T4" fmla="*/ 84 w 990"/>
                <a:gd name="T5" fmla="*/ 290 h 629"/>
                <a:gd name="T6" fmla="*/ 0 w 990"/>
                <a:gd name="T7" fmla="*/ 205 h 629"/>
                <a:gd name="T8" fmla="*/ 494 w 990"/>
                <a:gd name="T9" fmla="*/ 0 h 629"/>
                <a:gd name="T10" fmla="*/ 990 w 990"/>
                <a:gd name="T11" fmla="*/ 205 h 629"/>
                <a:gd name="T12" fmla="*/ 905 w 990"/>
                <a:gd name="T13" fmla="*/ 290 h 629"/>
                <a:gd name="T14" fmla="*/ 171 w 990"/>
                <a:gd name="T15" fmla="*/ 375 h 629"/>
                <a:gd name="T16" fmla="*/ 496 w 990"/>
                <a:gd name="T17" fmla="*/ 240 h 629"/>
                <a:gd name="T18" fmla="*/ 822 w 990"/>
                <a:gd name="T19" fmla="*/ 375 h 629"/>
                <a:gd name="T20" fmla="*/ 737 w 990"/>
                <a:gd name="T21" fmla="*/ 460 h 629"/>
                <a:gd name="T22" fmla="*/ 496 w 990"/>
                <a:gd name="T23" fmla="*/ 360 h 629"/>
                <a:gd name="T24" fmla="*/ 256 w 990"/>
                <a:gd name="T25" fmla="*/ 460 h 629"/>
                <a:gd name="T26" fmla="*/ 171 w 990"/>
                <a:gd name="T27" fmla="*/ 375 h 629"/>
                <a:gd name="T28" fmla="*/ 341 w 990"/>
                <a:gd name="T29" fmla="*/ 544 h 629"/>
                <a:gd name="T30" fmla="*/ 496 w 990"/>
                <a:gd name="T31" fmla="*/ 480 h 629"/>
                <a:gd name="T32" fmla="*/ 652 w 990"/>
                <a:gd name="T33" fmla="*/ 544 h 629"/>
                <a:gd name="T34" fmla="*/ 567 w 990"/>
                <a:gd name="T35" fmla="*/ 629 h 629"/>
                <a:gd name="T36" fmla="*/ 496 w 990"/>
                <a:gd name="T37" fmla="*/ 600 h 629"/>
                <a:gd name="T38" fmla="*/ 425 w 990"/>
                <a:gd name="T39" fmla="*/ 629 h 629"/>
                <a:gd name="T40" fmla="*/ 341 w 990"/>
                <a:gd name="T41" fmla="*/ 544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0" h="629">
                  <a:moveTo>
                    <a:pt x="905" y="290"/>
                  </a:moveTo>
                  <a:cubicBezTo>
                    <a:pt x="795" y="180"/>
                    <a:pt x="650" y="120"/>
                    <a:pt x="494" y="120"/>
                  </a:cubicBezTo>
                  <a:cubicBezTo>
                    <a:pt x="340" y="120"/>
                    <a:pt x="194" y="180"/>
                    <a:pt x="84" y="290"/>
                  </a:cubicBezTo>
                  <a:cubicBezTo>
                    <a:pt x="0" y="205"/>
                    <a:pt x="0" y="205"/>
                    <a:pt x="0" y="205"/>
                  </a:cubicBezTo>
                  <a:cubicBezTo>
                    <a:pt x="131" y="74"/>
                    <a:pt x="309" y="0"/>
                    <a:pt x="494" y="0"/>
                  </a:cubicBezTo>
                  <a:cubicBezTo>
                    <a:pt x="680" y="0"/>
                    <a:pt x="858" y="74"/>
                    <a:pt x="990" y="205"/>
                  </a:cubicBezTo>
                  <a:lnTo>
                    <a:pt x="905" y="290"/>
                  </a:lnTo>
                  <a:close/>
                  <a:moveTo>
                    <a:pt x="171" y="375"/>
                  </a:moveTo>
                  <a:cubicBezTo>
                    <a:pt x="257" y="289"/>
                    <a:pt x="374" y="240"/>
                    <a:pt x="496" y="240"/>
                  </a:cubicBezTo>
                  <a:cubicBezTo>
                    <a:pt x="618" y="240"/>
                    <a:pt x="736" y="289"/>
                    <a:pt x="822" y="375"/>
                  </a:cubicBezTo>
                  <a:cubicBezTo>
                    <a:pt x="737" y="460"/>
                    <a:pt x="737" y="460"/>
                    <a:pt x="737" y="460"/>
                  </a:cubicBezTo>
                  <a:cubicBezTo>
                    <a:pt x="672" y="395"/>
                    <a:pt x="588" y="360"/>
                    <a:pt x="496" y="360"/>
                  </a:cubicBezTo>
                  <a:cubicBezTo>
                    <a:pt x="405" y="360"/>
                    <a:pt x="320" y="395"/>
                    <a:pt x="256" y="460"/>
                  </a:cubicBezTo>
                  <a:lnTo>
                    <a:pt x="171" y="375"/>
                  </a:lnTo>
                  <a:close/>
                  <a:moveTo>
                    <a:pt x="341" y="544"/>
                  </a:moveTo>
                  <a:cubicBezTo>
                    <a:pt x="382" y="503"/>
                    <a:pt x="438" y="480"/>
                    <a:pt x="496" y="480"/>
                  </a:cubicBezTo>
                  <a:cubicBezTo>
                    <a:pt x="554" y="480"/>
                    <a:pt x="610" y="503"/>
                    <a:pt x="652" y="544"/>
                  </a:cubicBezTo>
                  <a:cubicBezTo>
                    <a:pt x="567" y="629"/>
                    <a:pt x="567" y="629"/>
                    <a:pt x="567" y="629"/>
                  </a:cubicBezTo>
                  <a:cubicBezTo>
                    <a:pt x="548" y="610"/>
                    <a:pt x="523" y="600"/>
                    <a:pt x="496" y="600"/>
                  </a:cubicBezTo>
                  <a:cubicBezTo>
                    <a:pt x="469" y="600"/>
                    <a:pt x="444" y="610"/>
                    <a:pt x="425" y="629"/>
                  </a:cubicBezTo>
                  <a:lnTo>
                    <a:pt x="341" y="544"/>
                  </a:lnTo>
                  <a:close/>
                </a:path>
              </a:pathLst>
            </a:custGeom>
            <a:grpFill/>
            <a:ln>
              <a:noFill/>
            </a:ln>
            <a:extLst>
              <a:ext uri="{91240B29-F687-4F45-9708-019B960494DF}">
                <a14:hiddenLine xmlns:a14="http://schemas.microsoft.com/office/drawing/2010/main" w="9525">
                  <a:solidFill>
                    <a:schemeClr val="dk1"/>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333">
                <a:solidFill>
                  <a:schemeClr val="accent3"/>
                </a:solidFill>
              </a:endParaRPr>
            </a:p>
          </p:txBody>
        </p:sp>
      </p:grpSp>
      <p:sp>
        <p:nvSpPr>
          <p:cNvPr id="21" name="Freeform 514">
            <a:extLst>
              <a:ext uri="{FF2B5EF4-FFF2-40B4-BE49-F238E27FC236}">
                <a16:creationId xmlns:a16="http://schemas.microsoft.com/office/drawing/2014/main" id="{C686919A-0D21-B317-8259-35D3C28DC082}"/>
              </a:ext>
            </a:extLst>
          </p:cNvPr>
          <p:cNvSpPr>
            <a:spLocks noChangeAspect="1" noEditPoints="1"/>
          </p:cNvSpPr>
          <p:nvPr>
            <p:custDataLst>
              <p:tags r:id="rId2"/>
            </p:custDataLst>
          </p:nvPr>
        </p:nvSpPr>
        <p:spPr bwMode="auto">
          <a:xfrm>
            <a:off x="2208504" y="5429463"/>
            <a:ext cx="540456" cy="457200"/>
          </a:xfrm>
          <a:custGeom>
            <a:avLst/>
            <a:gdLst>
              <a:gd name="T0" fmla="*/ 480 w 2080"/>
              <a:gd name="T1" fmla="*/ 1600 h 1760"/>
              <a:gd name="T2" fmla="*/ 800 w 2080"/>
              <a:gd name="T3" fmla="*/ 1280 h 1760"/>
              <a:gd name="T4" fmla="*/ 480 w 2080"/>
              <a:gd name="T5" fmla="*/ 960 h 1760"/>
              <a:gd name="T6" fmla="*/ 160 w 2080"/>
              <a:gd name="T7" fmla="*/ 1280 h 1760"/>
              <a:gd name="T8" fmla="*/ 480 w 2080"/>
              <a:gd name="T9" fmla="*/ 1600 h 1760"/>
              <a:gd name="T10" fmla="*/ 1600 w 2080"/>
              <a:gd name="T11" fmla="*/ 1600 h 1760"/>
              <a:gd name="T12" fmla="*/ 1920 w 2080"/>
              <a:gd name="T13" fmla="*/ 1280 h 1760"/>
              <a:gd name="T14" fmla="*/ 1600 w 2080"/>
              <a:gd name="T15" fmla="*/ 960 h 1760"/>
              <a:gd name="T16" fmla="*/ 1280 w 2080"/>
              <a:gd name="T17" fmla="*/ 1280 h 1760"/>
              <a:gd name="T18" fmla="*/ 1600 w 2080"/>
              <a:gd name="T19" fmla="*/ 1600 h 1760"/>
              <a:gd name="T20" fmla="*/ 940 w 2080"/>
              <a:gd name="T21" fmla="*/ 1418 h 1760"/>
              <a:gd name="T22" fmla="*/ 480 w 2080"/>
              <a:gd name="T23" fmla="*/ 1760 h 1760"/>
              <a:gd name="T24" fmla="*/ 0 w 2080"/>
              <a:gd name="T25" fmla="*/ 1280 h 1760"/>
              <a:gd name="T26" fmla="*/ 18 w 2080"/>
              <a:gd name="T27" fmla="*/ 1149 h 1760"/>
              <a:gd name="T28" fmla="*/ 211 w 2080"/>
              <a:gd name="T29" fmla="*/ 524 h 1760"/>
              <a:gd name="T30" fmla="*/ 408 w 2080"/>
              <a:gd name="T31" fmla="*/ 292 h 1760"/>
              <a:gd name="T32" fmla="*/ 462 w 2080"/>
              <a:gd name="T33" fmla="*/ 139 h 1760"/>
              <a:gd name="T34" fmla="*/ 680 w 2080"/>
              <a:gd name="T35" fmla="*/ 0 h 1760"/>
              <a:gd name="T36" fmla="*/ 916 w 2080"/>
              <a:gd name="T37" fmla="*/ 196 h 1760"/>
              <a:gd name="T38" fmla="*/ 944 w 2080"/>
              <a:gd name="T39" fmla="*/ 183 h 1760"/>
              <a:gd name="T40" fmla="*/ 1037 w 2080"/>
              <a:gd name="T41" fmla="*/ 164 h 1760"/>
              <a:gd name="T42" fmla="*/ 1134 w 2080"/>
              <a:gd name="T43" fmla="*/ 185 h 1760"/>
              <a:gd name="T44" fmla="*/ 1163 w 2080"/>
              <a:gd name="T45" fmla="*/ 200 h 1760"/>
              <a:gd name="T46" fmla="*/ 1400 w 2080"/>
              <a:gd name="T47" fmla="*/ 0 h 1760"/>
              <a:gd name="T48" fmla="*/ 1618 w 2080"/>
              <a:gd name="T49" fmla="*/ 139 h 1760"/>
              <a:gd name="T50" fmla="*/ 1672 w 2080"/>
              <a:gd name="T51" fmla="*/ 292 h 1760"/>
              <a:gd name="T52" fmla="*/ 1869 w 2080"/>
              <a:gd name="T53" fmla="*/ 524 h 1760"/>
              <a:gd name="T54" fmla="*/ 2062 w 2080"/>
              <a:gd name="T55" fmla="*/ 1149 h 1760"/>
              <a:gd name="T56" fmla="*/ 2080 w 2080"/>
              <a:gd name="T57" fmla="*/ 1280 h 1760"/>
              <a:gd name="T58" fmla="*/ 1600 w 2080"/>
              <a:gd name="T59" fmla="*/ 1760 h 1760"/>
              <a:gd name="T60" fmla="*/ 1140 w 2080"/>
              <a:gd name="T61" fmla="*/ 1418 h 1760"/>
              <a:gd name="T62" fmla="*/ 940 w 2080"/>
              <a:gd name="T63" fmla="*/ 141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0" h="1760">
                <a:moveTo>
                  <a:pt x="480" y="1600"/>
                </a:moveTo>
                <a:cubicBezTo>
                  <a:pt x="657" y="1600"/>
                  <a:pt x="800" y="1457"/>
                  <a:pt x="800" y="1280"/>
                </a:cubicBezTo>
                <a:cubicBezTo>
                  <a:pt x="800" y="1103"/>
                  <a:pt x="657" y="960"/>
                  <a:pt x="480" y="960"/>
                </a:cubicBezTo>
                <a:cubicBezTo>
                  <a:pt x="303" y="960"/>
                  <a:pt x="160" y="1103"/>
                  <a:pt x="160" y="1280"/>
                </a:cubicBezTo>
                <a:cubicBezTo>
                  <a:pt x="160" y="1457"/>
                  <a:pt x="303" y="1600"/>
                  <a:pt x="480" y="1600"/>
                </a:cubicBezTo>
                <a:close/>
                <a:moveTo>
                  <a:pt x="1600" y="1600"/>
                </a:moveTo>
                <a:cubicBezTo>
                  <a:pt x="1777" y="1600"/>
                  <a:pt x="1920" y="1457"/>
                  <a:pt x="1920" y="1280"/>
                </a:cubicBezTo>
                <a:cubicBezTo>
                  <a:pt x="1920" y="1103"/>
                  <a:pt x="1777" y="960"/>
                  <a:pt x="1600" y="960"/>
                </a:cubicBezTo>
                <a:cubicBezTo>
                  <a:pt x="1423" y="960"/>
                  <a:pt x="1280" y="1103"/>
                  <a:pt x="1280" y="1280"/>
                </a:cubicBezTo>
                <a:cubicBezTo>
                  <a:pt x="1280" y="1457"/>
                  <a:pt x="1423" y="1600"/>
                  <a:pt x="1600" y="1600"/>
                </a:cubicBezTo>
                <a:close/>
                <a:moveTo>
                  <a:pt x="940" y="1418"/>
                </a:moveTo>
                <a:cubicBezTo>
                  <a:pt x="879" y="1627"/>
                  <a:pt x="697" y="1760"/>
                  <a:pt x="480" y="1760"/>
                </a:cubicBezTo>
                <a:cubicBezTo>
                  <a:pt x="222" y="1760"/>
                  <a:pt x="0" y="1539"/>
                  <a:pt x="0" y="1280"/>
                </a:cubicBezTo>
                <a:cubicBezTo>
                  <a:pt x="0" y="1236"/>
                  <a:pt x="6" y="1191"/>
                  <a:pt x="18" y="1149"/>
                </a:cubicBezTo>
                <a:cubicBezTo>
                  <a:pt x="211" y="524"/>
                  <a:pt x="211" y="524"/>
                  <a:pt x="211" y="524"/>
                </a:cubicBezTo>
                <a:cubicBezTo>
                  <a:pt x="240" y="431"/>
                  <a:pt x="323" y="340"/>
                  <a:pt x="408" y="292"/>
                </a:cubicBezTo>
                <a:cubicBezTo>
                  <a:pt x="462" y="139"/>
                  <a:pt x="462" y="139"/>
                  <a:pt x="462" y="139"/>
                </a:cubicBezTo>
                <a:cubicBezTo>
                  <a:pt x="494" y="50"/>
                  <a:pt x="588" y="0"/>
                  <a:pt x="680" y="0"/>
                </a:cubicBezTo>
                <a:cubicBezTo>
                  <a:pt x="806" y="0"/>
                  <a:pt x="885" y="81"/>
                  <a:pt x="916" y="196"/>
                </a:cubicBezTo>
                <a:cubicBezTo>
                  <a:pt x="925" y="191"/>
                  <a:pt x="934" y="187"/>
                  <a:pt x="944" y="183"/>
                </a:cubicBezTo>
                <a:cubicBezTo>
                  <a:pt x="972" y="171"/>
                  <a:pt x="1004" y="164"/>
                  <a:pt x="1037" y="164"/>
                </a:cubicBezTo>
                <a:cubicBezTo>
                  <a:pt x="1071" y="164"/>
                  <a:pt x="1104" y="172"/>
                  <a:pt x="1134" y="185"/>
                </a:cubicBezTo>
                <a:cubicBezTo>
                  <a:pt x="1144" y="189"/>
                  <a:pt x="1153" y="194"/>
                  <a:pt x="1163" y="200"/>
                </a:cubicBezTo>
                <a:cubicBezTo>
                  <a:pt x="1195" y="83"/>
                  <a:pt x="1272" y="0"/>
                  <a:pt x="1400" y="0"/>
                </a:cubicBezTo>
                <a:cubicBezTo>
                  <a:pt x="1492" y="0"/>
                  <a:pt x="1586" y="50"/>
                  <a:pt x="1618" y="139"/>
                </a:cubicBezTo>
                <a:cubicBezTo>
                  <a:pt x="1672" y="292"/>
                  <a:pt x="1672" y="292"/>
                  <a:pt x="1672" y="292"/>
                </a:cubicBezTo>
                <a:cubicBezTo>
                  <a:pt x="1757" y="340"/>
                  <a:pt x="1840" y="431"/>
                  <a:pt x="1869" y="524"/>
                </a:cubicBezTo>
                <a:cubicBezTo>
                  <a:pt x="2062" y="1149"/>
                  <a:pt x="2062" y="1149"/>
                  <a:pt x="2062" y="1149"/>
                </a:cubicBezTo>
                <a:cubicBezTo>
                  <a:pt x="2074" y="1191"/>
                  <a:pt x="2080" y="1236"/>
                  <a:pt x="2080" y="1280"/>
                </a:cubicBezTo>
                <a:cubicBezTo>
                  <a:pt x="2080" y="1539"/>
                  <a:pt x="1858" y="1760"/>
                  <a:pt x="1600" y="1760"/>
                </a:cubicBezTo>
                <a:cubicBezTo>
                  <a:pt x="1383" y="1760"/>
                  <a:pt x="1201" y="1627"/>
                  <a:pt x="1140" y="1418"/>
                </a:cubicBezTo>
                <a:cubicBezTo>
                  <a:pt x="1077" y="1447"/>
                  <a:pt x="1003" y="1447"/>
                  <a:pt x="940" y="1418"/>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1300"/>
          </a:p>
        </p:txBody>
      </p:sp>
    </p:spTree>
    <p:extLst>
      <p:ext uri="{BB962C8B-B14F-4D97-AF65-F5344CB8AC3E}">
        <p14:creationId xmlns:p14="http://schemas.microsoft.com/office/powerpoint/2010/main" val="9869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927B-0266-0F76-BC38-4D6DD8FA477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0F9208-111B-39B9-99F8-9AB4348AC0A7}"/>
              </a:ext>
            </a:extLst>
          </p:cNvPr>
          <p:cNvSpPr>
            <a:spLocks noGrp="1"/>
          </p:cNvSpPr>
          <p:nvPr>
            <p:ph type="body" sz="quarter" idx="10"/>
          </p:nvPr>
        </p:nvSpPr>
        <p:spPr>
          <a:xfrm>
            <a:off x="413999" y="1153710"/>
            <a:ext cx="10970248" cy="295175"/>
          </a:xfrm>
          <a:noFill/>
        </p:spPr>
        <p:txBody>
          <a:bodyPr/>
          <a:lstStyle/>
          <a:p>
            <a:r>
              <a:rPr lang="en-US"/>
              <a:t>In their own words...</a:t>
            </a:r>
          </a:p>
        </p:txBody>
      </p:sp>
      <p:sp>
        <p:nvSpPr>
          <p:cNvPr id="4" name="Slide Number Placeholder 3">
            <a:extLst>
              <a:ext uri="{FF2B5EF4-FFF2-40B4-BE49-F238E27FC236}">
                <a16:creationId xmlns:a16="http://schemas.microsoft.com/office/drawing/2014/main" id="{E3E6396F-CC7C-3559-66C2-F92F45D981C7}"/>
              </a:ext>
            </a:extLst>
          </p:cNvPr>
          <p:cNvSpPr>
            <a:spLocks noGrp="1"/>
          </p:cNvSpPr>
          <p:nvPr>
            <p:ph type="sldNum" sz="quarter" idx="16"/>
          </p:nvPr>
        </p:nvSpPr>
        <p:spPr/>
        <p:txBody>
          <a:bodyPr/>
          <a:lstStyle/>
          <a:p>
            <a:fld id="{75A2AC2D-2E79-4946-9A47-B81ECF29F405}" type="slidenum">
              <a:rPr lang="en-US" smtClean="0"/>
              <a:pPr/>
              <a:t>20</a:t>
            </a:fld>
            <a:endParaRPr lang="en-US"/>
          </a:p>
        </p:txBody>
      </p:sp>
      <p:sp>
        <p:nvSpPr>
          <p:cNvPr id="3" name="Rectangle 2">
            <a:extLst>
              <a:ext uri="{FF2B5EF4-FFF2-40B4-BE49-F238E27FC236}">
                <a16:creationId xmlns:a16="http://schemas.microsoft.com/office/drawing/2014/main" id="{CA750D21-EAEE-D831-EB53-F3EECC9A14D3}"/>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5" name="Title 1">
            <a:extLst>
              <a:ext uri="{FF2B5EF4-FFF2-40B4-BE49-F238E27FC236}">
                <a16:creationId xmlns:a16="http://schemas.microsoft.com/office/drawing/2014/main" id="{6C3837BA-6B3F-5646-E95C-D82BB7989201}"/>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Radio Information: </a:t>
            </a:r>
            <a:r>
              <a:rPr lang="en-US" sz="2400" b="0" i="1">
                <a:solidFill>
                  <a:schemeClr val="bg1"/>
                </a:solidFill>
              </a:rPr>
              <a:t>Reasons to Gather through Radio</a:t>
            </a:r>
          </a:p>
        </p:txBody>
      </p:sp>
      <p:grpSp>
        <p:nvGrpSpPr>
          <p:cNvPr id="6" name="Group 5">
            <a:extLst>
              <a:ext uri="{FF2B5EF4-FFF2-40B4-BE49-F238E27FC236}">
                <a16:creationId xmlns:a16="http://schemas.microsoft.com/office/drawing/2014/main" id="{BA29D0B8-5FF6-6E61-80BC-9D07054DAF77}"/>
              </a:ext>
            </a:extLst>
          </p:cNvPr>
          <p:cNvGrpSpPr/>
          <p:nvPr/>
        </p:nvGrpSpPr>
        <p:grpSpPr>
          <a:xfrm>
            <a:off x="11384248" y="0"/>
            <a:ext cx="1512338" cy="1512338"/>
            <a:chOff x="349034" y="1989000"/>
            <a:chExt cx="2880000" cy="2880000"/>
          </a:xfrm>
        </p:grpSpPr>
        <p:sp>
          <p:nvSpPr>
            <p:cNvPr id="10" name="Oval 9">
              <a:extLst>
                <a:ext uri="{FF2B5EF4-FFF2-40B4-BE49-F238E27FC236}">
                  <a16:creationId xmlns:a16="http://schemas.microsoft.com/office/drawing/2014/main" id="{40E14967-7930-6D7B-12C7-F40BCBFD50CA}"/>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Block Arc 10">
              <a:extLst>
                <a:ext uri="{FF2B5EF4-FFF2-40B4-BE49-F238E27FC236}">
                  <a16:creationId xmlns:a16="http://schemas.microsoft.com/office/drawing/2014/main" id="{CB295319-7E2E-F1C8-911E-C94B1E1A4E2C}"/>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aphicFrame>
        <p:nvGraphicFramePr>
          <p:cNvPr id="12" name="Table 11">
            <a:extLst>
              <a:ext uri="{FF2B5EF4-FFF2-40B4-BE49-F238E27FC236}">
                <a16:creationId xmlns:a16="http://schemas.microsoft.com/office/drawing/2014/main" id="{BD20CA7F-F6C0-29D6-838B-A0071729A2D9}"/>
              </a:ext>
            </a:extLst>
          </p:cNvPr>
          <p:cNvGraphicFramePr>
            <a:graphicFrameLocks noGrp="1"/>
          </p:cNvGraphicFramePr>
          <p:nvPr>
            <p:extLst>
              <p:ext uri="{D42A27DB-BD31-4B8C-83A1-F6EECF244321}">
                <p14:modId xmlns:p14="http://schemas.microsoft.com/office/powerpoint/2010/main" val="3294994705"/>
              </p:ext>
            </p:extLst>
          </p:nvPr>
        </p:nvGraphicFramePr>
        <p:xfrm>
          <a:off x="7287" y="1839929"/>
          <a:ext cx="12201427" cy="457200"/>
        </p:xfrm>
        <a:graphic>
          <a:graphicData uri="http://schemas.openxmlformats.org/drawingml/2006/table">
            <a:tbl>
              <a:tblPr firstRow="1" bandRow="1">
                <a:tableStyleId>{2D5ABB26-0587-4C30-8999-92F81FD0307C}</a:tableStyleId>
              </a:tblPr>
              <a:tblGrid>
                <a:gridCol w="2176521">
                  <a:extLst>
                    <a:ext uri="{9D8B030D-6E8A-4147-A177-3AD203B41FA5}">
                      <a16:colId xmlns:a16="http://schemas.microsoft.com/office/drawing/2014/main" val="3023080984"/>
                    </a:ext>
                  </a:extLst>
                </a:gridCol>
                <a:gridCol w="1801745">
                  <a:extLst>
                    <a:ext uri="{9D8B030D-6E8A-4147-A177-3AD203B41FA5}">
                      <a16:colId xmlns:a16="http://schemas.microsoft.com/office/drawing/2014/main" val="2844385175"/>
                    </a:ext>
                  </a:extLst>
                </a:gridCol>
                <a:gridCol w="1813326">
                  <a:extLst>
                    <a:ext uri="{9D8B030D-6E8A-4147-A177-3AD203B41FA5}">
                      <a16:colId xmlns:a16="http://schemas.microsoft.com/office/drawing/2014/main" val="2420642220"/>
                    </a:ext>
                  </a:extLst>
                </a:gridCol>
                <a:gridCol w="1898309">
                  <a:extLst>
                    <a:ext uri="{9D8B030D-6E8A-4147-A177-3AD203B41FA5}">
                      <a16:colId xmlns:a16="http://schemas.microsoft.com/office/drawing/2014/main" val="4085206765"/>
                    </a:ext>
                  </a:extLst>
                </a:gridCol>
                <a:gridCol w="2255763">
                  <a:extLst>
                    <a:ext uri="{9D8B030D-6E8A-4147-A177-3AD203B41FA5}">
                      <a16:colId xmlns:a16="http://schemas.microsoft.com/office/drawing/2014/main" val="1056481889"/>
                    </a:ext>
                  </a:extLst>
                </a:gridCol>
                <a:gridCol w="2255763">
                  <a:extLst>
                    <a:ext uri="{9D8B030D-6E8A-4147-A177-3AD203B41FA5}">
                      <a16:colId xmlns:a16="http://schemas.microsoft.com/office/drawing/2014/main" val="920553577"/>
                    </a:ext>
                  </a:extLst>
                </a:gridCol>
              </a:tblGrid>
              <a:tr h="370840">
                <a:tc>
                  <a:txBody>
                    <a:bodyPr/>
                    <a:lstStyle/>
                    <a:p>
                      <a:pPr marL="0" indent="0" algn="ctr">
                        <a:spcBef>
                          <a:spcPts val="300"/>
                        </a:spcBef>
                        <a:buFont typeface="Courier New" pitchFamily="49" charset="0"/>
                        <a:buNone/>
                      </a:pPr>
                      <a:r>
                        <a:rPr lang="en-US" sz="1200" b="1">
                          <a:solidFill>
                            <a:srgbClr val="264283"/>
                          </a:solidFill>
                          <a:cs typeface="Arial" pitchFamily="34" charset="0"/>
                        </a:rPr>
                        <a:t>AG MARKETS &amp; COMMODITY PRICES</a:t>
                      </a: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2"/>
                          </a:solidFill>
                          <a:cs typeface="Arial" pitchFamily="34" charset="0"/>
                        </a:rPr>
                        <a:t>AG WEATHER</a:t>
                      </a:r>
                    </a:p>
                  </a:txBody>
                  <a:tcPr anchor="ctr"/>
                </a:tc>
                <a:tc>
                  <a:txBody>
                    <a:bodyPr/>
                    <a:lstStyle/>
                    <a:p>
                      <a:pPr marL="0" indent="0" algn="ctr">
                        <a:spcBef>
                          <a:spcPts val="300"/>
                        </a:spcBef>
                        <a:buFont typeface="Courier New" pitchFamily="49" charset="0"/>
                        <a:buNone/>
                      </a:pPr>
                      <a:r>
                        <a:rPr lang="en-US" sz="1200" b="1">
                          <a:solidFill>
                            <a:schemeClr val="accent3"/>
                          </a:solidFill>
                          <a:cs typeface="Arial" pitchFamily="34" charset="0"/>
                        </a:rPr>
                        <a:t>FARM COMMENTARY</a:t>
                      </a:r>
                    </a:p>
                  </a:txBody>
                  <a:tcPr anchor="ctr"/>
                </a:tc>
                <a:tc>
                  <a:txBody>
                    <a:bodyPr/>
                    <a:lstStyle/>
                    <a:p>
                      <a:pPr marL="0" indent="0" algn="ctr">
                        <a:spcBef>
                          <a:spcPts val="300"/>
                        </a:spcBef>
                        <a:buFont typeface="Courier New" pitchFamily="49" charset="0"/>
                        <a:buNone/>
                      </a:pPr>
                      <a:r>
                        <a:rPr lang="en-US" sz="1200" b="1">
                          <a:solidFill>
                            <a:schemeClr val="accent4"/>
                          </a:solidFill>
                          <a:cs typeface="Arial" pitchFamily="34" charset="0"/>
                        </a:rPr>
                        <a:t>LOCAL/REGIONAL AG NEWS</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200" b="1">
                          <a:solidFill>
                            <a:srgbClr val="F0AB00"/>
                          </a:solidFill>
                          <a:cs typeface="Arial" pitchFamily="34" charset="0"/>
                        </a:rPr>
                        <a:t>WORLD AG/TRADE NEWS</a:t>
                      </a:r>
                    </a:p>
                  </a:txBody>
                  <a:tcPr anchor="ctr"/>
                </a:tc>
                <a:tc>
                  <a:txBody>
                    <a:bodyPr/>
                    <a:lstStyle/>
                    <a:p>
                      <a:pPr marL="0" indent="0" algn="ctr">
                        <a:spcBef>
                          <a:spcPts val="300"/>
                        </a:spcBef>
                        <a:buFont typeface="Courier New" pitchFamily="49" charset="0"/>
                        <a:buNone/>
                      </a:pPr>
                      <a:r>
                        <a:rPr lang="en-US" sz="1200" b="1">
                          <a:solidFill>
                            <a:schemeClr val="accent5"/>
                          </a:solidFill>
                          <a:cs typeface="Arial" pitchFamily="34" charset="0"/>
                        </a:rPr>
                        <a:t>NEW AG PRODUCTS / AG INNOVATION</a:t>
                      </a:r>
                    </a:p>
                  </a:txBody>
                  <a:tcPr anchor="ctr"/>
                </a:tc>
                <a:extLst>
                  <a:ext uri="{0D108BD9-81ED-4DB2-BD59-A6C34878D82A}">
                    <a16:rowId xmlns:a16="http://schemas.microsoft.com/office/drawing/2014/main" val="3728936119"/>
                  </a:ext>
                </a:extLst>
              </a:tr>
            </a:tbl>
          </a:graphicData>
        </a:graphic>
      </p:graphicFrame>
      <p:graphicFrame>
        <p:nvGraphicFramePr>
          <p:cNvPr id="42" name="Table 41">
            <a:extLst>
              <a:ext uri="{FF2B5EF4-FFF2-40B4-BE49-F238E27FC236}">
                <a16:creationId xmlns:a16="http://schemas.microsoft.com/office/drawing/2014/main" id="{E2EF6DB9-AB00-D42C-5F69-52AE6E7554E9}"/>
              </a:ext>
            </a:extLst>
          </p:cNvPr>
          <p:cNvGraphicFramePr>
            <a:graphicFrameLocks noGrp="1"/>
          </p:cNvGraphicFramePr>
          <p:nvPr>
            <p:extLst>
              <p:ext uri="{D42A27DB-BD31-4B8C-83A1-F6EECF244321}">
                <p14:modId xmlns:p14="http://schemas.microsoft.com/office/powerpoint/2010/main" val="430839810"/>
              </p:ext>
            </p:extLst>
          </p:nvPr>
        </p:nvGraphicFramePr>
        <p:xfrm>
          <a:off x="-44295" y="3709458"/>
          <a:ext cx="12236294" cy="1531620"/>
        </p:xfrm>
        <a:graphic>
          <a:graphicData uri="http://schemas.openxmlformats.org/drawingml/2006/table">
            <a:tbl>
              <a:tblPr firstRow="1" bandRow="1">
                <a:tableStyleId>{2D5ABB26-0587-4C30-8999-92F81FD0307C}</a:tableStyleId>
              </a:tblPr>
              <a:tblGrid>
                <a:gridCol w="2182741">
                  <a:extLst>
                    <a:ext uri="{9D8B030D-6E8A-4147-A177-3AD203B41FA5}">
                      <a16:colId xmlns:a16="http://schemas.microsoft.com/office/drawing/2014/main" val="3023080984"/>
                    </a:ext>
                  </a:extLst>
                </a:gridCol>
                <a:gridCol w="1859731">
                  <a:extLst>
                    <a:ext uri="{9D8B030D-6E8A-4147-A177-3AD203B41FA5}">
                      <a16:colId xmlns:a16="http://schemas.microsoft.com/office/drawing/2014/main" val="2844385175"/>
                    </a:ext>
                  </a:extLst>
                </a:gridCol>
                <a:gridCol w="1874804">
                  <a:extLst>
                    <a:ext uri="{9D8B030D-6E8A-4147-A177-3AD203B41FA5}">
                      <a16:colId xmlns:a16="http://schemas.microsoft.com/office/drawing/2014/main" val="2420642220"/>
                    </a:ext>
                  </a:extLst>
                </a:gridCol>
                <a:gridCol w="1846107">
                  <a:extLst>
                    <a:ext uri="{9D8B030D-6E8A-4147-A177-3AD203B41FA5}">
                      <a16:colId xmlns:a16="http://schemas.microsoft.com/office/drawing/2014/main" val="4085206765"/>
                    </a:ext>
                  </a:extLst>
                </a:gridCol>
                <a:gridCol w="2210703">
                  <a:extLst>
                    <a:ext uri="{9D8B030D-6E8A-4147-A177-3AD203B41FA5}">
                      <a16:colId xmlns:a16="http://schemas.microsoft.com/office/drawing/2014/main" val="1056481889"/>
                    </a:ext>
                  </a:extLst>
                </a:gridCol>
                <a:gridCol w="2262208">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a:solidFill>
                            <a:schemeClr val="bg2"/>
                          </a:solidFill>
                          <a:cs typeface="Arial" pitchFamily="34" charset="0"/>
                        </a:rPr>
                        <a:t>For </a:t>
                      </a:r>
                      <a:r>
                        <a:rPr lang="en-US" sz="1050" b="1">
                          <a:solidFill>
                            <a:schemeClr val="tx2"/>
                          </a:solidFill>
                          <a:cs typeface="Arial" pitchFamily="34" charset="0"/>
                        </a:rPr>
                        <a:t>timely update </a:t>
                      </a:r>
                      <a:r>
                        <a:rPr lang="en-US" sz="1050">
                          <a:solidFill>
                            <a:schemeClr val="bg2"/>
                          </a:solidFill>
                          <a:cs typeface="Arial" pitchFamily="34" charset="0"/>
                        </a:rPr>
                        <a:t>about current prices of commodities. </a:t>
                      </a:r>
                      <a:r>
                        <a:rPr lang="en-US" sz="1050" b="1">
                          <a:solidFill>
                            <a:schemeClr val="tx2"/>
                          </a:solidFill>
                          <a:cs typeface="Arial" pitchFamily="34" charset="0"/>
                        </a:rPr>
                        <a:t>No Internet needed, easy and cheap </a:t>
                      </a:r>
                      <a:r>
                        <a:rPr lang="en-US" sz="1050">
                          <a:solidFill>
                            <a:schemeClr val="bg2"/>
                          </a:solidFill>
                          <a:cs typeface="Arial" pitchFamily="34" charset="0"/>
                        </a:rPr>
                        <a:t>way to get information. </a:t>
                      </a:r>
                    </a:p>
                  </a:txBody>
                  <a:tcPr anchor="ctr">
                    <a:noFill/>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Weather plays a crucial role on commodity production. The radio provides </a:t>
                      </a:r>
                      <a:r>
                        <a:rPr lang="en-US" sz="1050" b="1">
                          <a:solidFill>
                            <a:schemeClr val="accent2"/>
                          </a:solidFill>
                          <a:cs typeface="Arial" pitchFamily="34" charset="0"/>
                        </a:rPr>
                        <a:t>immediate live weather reports</a:t>
                      </a:r>
                      <a:r>
                        <a:rPr lang="en-US" sz="1050">
                          <a:solidFill>
                            <a:schemeClr val="bg2"/>
                          </a:solidFill>
                          <a:cs typeface="Arial" pitchFamily="34" charset="0"/>
                        </a:rPr>
                        <a:t>, which include forecasts, warnings, and changes that could impact crops and livestock.</a:t>
                      </a:r>
                    </a:p>
                  </a:txBody>
                  <a:tcPr anchor="ctr">
                    <a:noFill/>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a:solidFill>
                            <a:schemeClr val="accent3"/>
                          </a:solidFill>
                          <a:cs typeface="Arial" pitchFamily="34" charset="0"/>
                        </a:rPr>
                        <a:t>When operating </a:t>
                      </a:r>
                      <a:r>
                        <a:rPr lang="en-US" sz="1050">
                          <a:solidFill>
                            <a:schemeClr val="bg2"/>
                          </a:solidFill>
                          <a:cs typeface="Arial" pitchFamily="34" charset="0"/>
                        </a:rPr>
                        <a:t>large farm equipment listening to the radio is the </a:t>
                      </a:r>
                      <a:r>
                        <a:rPr lang="en-US" sz="1050" b="1">
                          <a:solidFill>
                            <a:schemeClr val="accent3"/>
                          </a:solidFill>
                          <a:cs typeface="Arial" pitchFamily="34" charset="0"/>
                        </a:rPr>
                        <a:t>most efficient </a:t>
                      </a:r>
                      <a:r>
                        <a:rPr lang="en-US" sz="1050">
                          <a:solidFill>
                            <a:schemeClr val="bg2"/>
                          </a:solidFill>
                          <a:cs typeface="Arial" pitchFamily="34" charset="0"/>
                        </a:rPr>
                        <a:t>way. </a:t>
                      </a:r>
                    </a:p>
                  </a:txBody>
                  <a:tcPr anchor="ctr">
                    <a:noFill/>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also get some </a:t>
                      </a:r>
                      <a:r>
                        <a:rPr lang="en-US" sz="1050" b="1">
                          <a:solidFill>
                            <a:srgbClr val="A2AD00"/>
                          </a:solidFill>
                          <a:cs typeface="Arial" pitchFamily="34" charset="0"/>
                        </a:rPr>
                        <a:t>vital local news like disease breakout or a new pest</a:t>
                      </a:r>
                      <a:r>
                        <a:rPr lang="en-US" sz="1050">
                          <a:solidFill>
                            <a:schemeClr val="bg2"/>
                          </a:solidFill>
                          <a:cs typeface="Arial" pitchFamily="34" charset="0"/>
                        </a:rPr>
                        <a:t>. And some other news that is meant for my locality.</a:t>
                      </a:r>
                    </a:p>
                  </a:txBody>
                  <a:tcPr anchor="ctr">
                    <a:noFill/>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endParaRPr lang="en-US" sz="1050">
                        <a:solidFill>
                          <a:schemeClr val="bg2"/>
                        </a:solidFill>
                        <a:cs typeface="Arial" pitchFamily="34" charset="0"/>
                      </a:endParaRPr>
                    </a:p>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a:solidFill>
                            <a:srgbClr val="F0AB00"/>
                          </a:solidFill>
                          <a:cs typeface="Arial" pitchFamily="34" charset="0"/>
                        </a:rPr>
                        <a:t>Easier</a:t>
                      </a:r>
                      <a:r>
                        <a:rPr lang="en-US" sz="1050">
                          <a:solidFill>
                            <a:schemeClr val="bg2"/>
                          </a:solidFill>
                          <a:cs typeface="Arial" pitchFamily="34" charset="0"/>
                        </a:rPr>
                        <a:t> to get the information </a:t>
                      </a:r>
                      <a:r>
                        <a:rPr lang="en-US" sz="1050" b="1">
                          <a:solidFill>
                            <a:srgbClr val="F0AB00"/>
                          </a:solidFill>
                          <a:cs typeface="Arial" pitchFamily="34" charset="0"/>
                        </a:rPr>
                        <a:t>than to search for everything myself</a:t>
                      </a:r>
                      <a:r>
                        <a:rPr lang="en-US" sz="1050">
                          <a:solidFill>
                            <a:schemeClr val="bg2"/>
                          </a:solidFill>
                          <a:cs typeface="Arial" pitchFamily="34" charset="0"/>
                        </a:rPr>
                        <a:t>.</a:t>
                      </a:r>
                    </a:p>
                  </a:txBody>
                  <a:tcPr>
                    <a:noFill/>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like being the </a:t>
                      </a:r>
                      <a:r>
                        <a:rPr lang="en-US" sz="1050" b="1">
                          <a:solidFill>
                            <a:schemeClr val="accent5"/>
                          </a:solidFill>
                          <a:cs typeface="Arial" pitchFamily="34" charset="0"/>
                        </a:rPr>
                        <a:t>first to use new products</a:t>
                      </a:r>
                      <a:r>
                        <a:rPr lang="en-US" sz="1050">
                          <a:solidFill>
                            <a:schemeClr val="bg2"/>
                          </a:solidFill>
                          <a:cs typeface="Arial" pitchFamily="34" charset="0"/>
                        </a:rPr>
                        <a:t>. New innovation and product can </a:t>
                      </a:r>
                      <a:r>
                        <a:rPr lang="en-US" sz="1050" b="1">
                          <a:solidFill>
                            <a:schemeClr val="accent5"/>
                          </a:solidFill>
                          <a:cs typeface="Arial" pitchFamily="34" charset="0"/>
                        </a:rPr>
                        <a:t>improve yield and farming process</a:t>
                      </a:r>
                      <a:r>
                        <a:rPr lang="en-US" sz="1050">
                          <a:solidFill>
                            <a:schemeClr val="bg2"/>
                          </a:solidFill>
                          <a:cs typeface="Arial" pitchFamily="34" charset="0"/>
                        </a:rPr>
                        <a:t>, this is why I need to stay updated on new practices, equipment and innovation.</a:t>
                      </a:r>
                    </a:p>
                  </a:txBody>
                  <a:tcPr anchor="ctr">
                    <a:noFill/>
                  </a:tcPr>
                </a:tc>
                <a:extLst>
                  <a:ext uri="{0D108BD9-81ED-4DB2-BD59-A6C34878D82A}">
                    <a16:rowId xmlns:a16="http://schemas.microsoft.com/office/drawing/2014/main" val="3728936119"/>
                  </a:ext>
                </a:extLst>
              </a:tr>
            </a:tbl>
          </a:graphicData>
        </a:graphic>
      </p:graphicFrame>
      <p:graphicFrame>
        <p:nvGraphicFramePr>
          <p:cNvPr id="43" name="Table 42">
            <a:extLst>
              <a:ext uri="{FF2B5EF4-FFF2-40B4-BE49-F238E27FC236}">
                <a16:creationId xmlns:a16="http://schemas.microsoft.com/office/drawing/2014/main" id="{33E5C6CA-3D1B-8734-F68F-42B0558B132D}"/>
              </a:ext>
            </a:extLst>
          </p:cNvPr>
          <p:cNvGraphicFramePr>
            <a:graphicFrameLocks noGrp="1"/>
          </p:cNvGraphicFramePr>
          <p:nvPr>
            <p:extLst>
              <p:ext uri="{D42A27DB-BD31-4B8C-83A1-F6EECF244321}">
                <p14:modId xmlns:p14="http://schemas.microsoft.com/office/powerpoint/2010/main" val="2269307748"/>
              </p:ext>
            </p:extLst>
          </p:nvPr>
        </p:nvGraphicFramePr>
        <p:xfrm>
          <a:off x="-44295" y="2532858"/>
          <a:ext cx="12184711" cy="137160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09330">
                  <a:extLst>
                    <a:ext uri="{9D8B030D-6E8A-4147-A177-3AD203B41FA5}">
                      <a16:colId xmlns:a16="http://schemas.microsoft.com/office/drawing/2014/main" val="2844385175"/>
                    </a:ext>
                  </a:extLst>
                </a:gridCol>
                <a:gridCol w="2057400">
                  <a:extLst>
                    <a:ext uri="{9D8B030D-6E8A-4147-A177-3AD203B41FA5}">
                      <a16:colId xmlns:a16="http://schemas.microsoft.com/office/drawing/2014/main" val="2420642220"/>
                    </a:ext>
                  </a:extLst>
                </a:gridCol>
                <a:gridCol w="1739097">
                  <a:extLst>
                    <a:ext uri="{9D8B030D-6E8A-4147-A177-3AD203B41FA5}">
                      <a16:colId xmlns:a16="http://schemas.microsoft.com/office/drawing/2014/main" val="4085206765"/>
                    </a:ext>
                  </a:extLst>
                </a:gridCol>
                <a:gridCol w="2252672">
                  <a:extLst>
                    <a:ext uri="{9D8B030D-6E8A-4147-A177-3AD203B41FA5}">
                      <a16:colId xmlns:a16="http://schemas.microsoft.com/office/drawing/2014/main" val="1056481889"/>
                    </a:ext>
                  </a:extLst>
                </a:gridCol>
                <a:gridCol w="2252672">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a:solidFill>
                            <a:schemeClr val="bg2"/>
                          </a:solidFill>
                          <a:cs typeface="Arial" pitchFamily="34" charset="0"/>
                        </a:rPr>
                        <a:t>I get </a:t>
                      </a:r>
                      <a:r>
                        <a:rPr lang="en-US" sz="1050" b="1">
                          <a:solidFill>
                            <a:schemeClr val="tx2"/>
                          </a:solidFill>
                          <a:cs typeface="Arial" pitchFamily="34" charset="0"/>
                        </a:rPr>
                        <a:t>real-time </a:t>
                      </a:r>
                      <a:r>
                        <a:rPr lang="en-US" sz="1050">
                          <a:solidFill>
                            <a:schemeClr val="bg2"/>
                          </a:solidFill>
                          <a:cs typeface="Arial" pitchFamily="34" charset="0"/>
                        </a:rPr>
                        <a:t>updates on market trends </a:t>
                      </a:r>
                      <a:r>
                        <a:rPr lang="en-US" sz="1050" b="1">
                          <a:solidFill>
                            <a:schemeClr val="tx2"/>
                          </a:solidFill>
                          <a:cs typeface="Arial" pitchFamily="34" charset="0"/>
                        </a:rPr>
                        <a:t>no matter my location</a:t>
                      </a:r>
                      <a:r>
                        <a:rPr lang="en-US" sz="1050">
                          <a:solidFill>
                            <a:schemeClr val="bg2"/>
                          </a:solidFill>
                          <a:cs typeface="Arial" pitchFamily="34" charset="0"/>
                        </a:rPr>
                        <a:t>. Many Ag programs focus on regional markets providing me ample information </a:t>
                      </a:r>
                      <a:r>
                        <a:rPr lang="en-US" sz="1050" b="1">
                          <a:solidFill>
                            <a:schemeClr val="tx2"/>
                          </a:solidFill>
                          <a:cs typeface="Arial" pitchFamily="34" charset="0"/>
                        </a:rPr>
                        <a:t>tailored to my needs</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To understand the </a:t>
                      </a:r>
                      <a:r>
                        <a:rPr lang="en-US" sz="1050" b="1">
                          <a:solidFill>
                            <a:schemeClr val="accent2"/>
                          </a:solidFill>
                          <a:cs typeface="Arial" pitchFamily="34" charset="0"/>
                        </a:rPr>
                        <a:t>current</a:t>
                      </a:r>
                      <a:r>
                        <a:rPr lang="en-US" sz="1050">
                          <a:solidFill>
                            <a:schemeClr val="bg2"/>
                          </a:solidFill>
                          <a:cs typeface="Arial" pitchFamily="34" charset="0"/>
                        </a:rPr>
                        <a:t> weather situations and have </a:t>
                      </a:r>
                      <a:r>
                        <a:rPr lang="en-US" sz="1050" b="1">
                          <a:solidFill>
                            <a:schemeClr val="accent2"/>
                          </a:solidFill>
                          <a:cs typeface="Arial" pitchFamily="34" charset="0"/>
                        </a:rPr>
                        <a:t>accurate information about my farm</a:t>
                      </a:r>
                      <a:r>
                        <a:rPr lang="en-US" sz="1050" b="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have been able to </a:t>
                      </a:r>
                      <a:r>
                        <a:rPr lang="en-US" sz="1050" b="1">
                          <a:solidFill>
                            <a:schemeClr val="accent3"/>
                          </a:solidFill>
                          <a:cs typeface="Arial" pitchFamily="34" charset="0"/>
                        </a:rPr>
                        <a:t>keep up to speed </a:t>
                      </a:r>
                      <a:r>
                        <a:rPr lang="en-US" sz="1050">
                          <a:solidFill>
                            <a:schemeClr val="bg2"/>
                          </a:solidFill>
                          <a:cs typeface="Arial" pitchFamily="34" charset="0"/>
                        </a:rPr>
                        <a:t>with Ag innovations, new products and new Ag techs  by listening to Farm commentary. </a:t>
                      </a:r>
                      <a:r>
                        <a:rPr lang="en-US" sz="1050" b="1">
                          <a:solidFill>
                            <a:schemeClr val="accent3"/>
                          </a:solidFill>
                          <a:cs typeface="Arial" pitchFamily="34" charset="0"/>
                        </a:rPr>
                        <a:t>It is every farmers go-to for quick updates</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During certain times of the year, I spend a lot of time in the </a:t>
                      </a:r>
                      <a:r>
                        <a:rPr lang="en-US" sz="1050" b="1">
                          <a:solidFill>
                            <a:srgbClr val="A2AD00"/>
                          </a:solidFill>
                          <a:cs typeface="Arial" pitchFamily="34" charset="0"/>
                        </a:rPr>
                        <a:t>truck</a:t>
                      </a:r>
                      <a:r>
                        <a:rPr lang="en-US" sz="1050">
                          <a:solidFill>
                            <a:schemeClr val="bg2"/>
                          </a:solidFill>
                          <a:cs typeface="Arial" pitchFamily="34" charset="0"/>
                        </a:rPr>
                        <a:t> taking seeds to the seed lab. I like to hear what’s going on </a:t>
                      </a:r>
                      <a:r>
                        <a:rPr lang="en-US" sz="1050" b="1">
                          <a:solidFill>
                            <a:srgbClr val="A2AD00"/>
                          </a:solidFill>
                          <a:cs typeface="Arial" pitchFamily="34" charset="0"/>
                        </a:rPr>
                        <a:t>locally</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These shows are often hosted or reviewed by </a:t>
                      </a:r>
                      <a:r>
                        <a:rPr lang="en-US" sz="1050" b="1">
                          <a:solidFill>
                            <a:srgbClr val="F0AB00"/>
                          </a:solidFill>
                          <a:cs typeface="Arial" pitchFamily="34" charset="0"/>
                        </a:rPr>
                        <a:t>industry experts </a:t>
                      </a:r>
                      <a:r>
                        <a:rPr lang="en-US" sz="1050">
                          <a:solidFill>
                            <a:schemeClr val="bg2"/>
                          </a:solidFill>
                          <a:cs typeface="Arial" pitchFamily="34" charset="0"/>
                        </a:rPr>
                        <a:t>and are able to provide listeners with </a:t>
                      </a:r>
                      <a:r>
                        <a:rPr lang="en-US" sz="1050" b="1">
                          <a:solidFill>
                            <a:srgbClr val="F0AB00"/>
                          </a:solidFill>
                          <a:cs typeface="Arial" pitchFamily="34" charset="0"/>
                        </a:rPr>
                        <a:t>in-depth analysis and insights</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want to find out </a:t>
                      </a:r>
                      <a:r>
                        <a:rPr lang="en-US" sz="1050" b="1">
                          <a:solidFill>
                            <a:schemeClr val="accent5"/>
                          </a:solidFill>
                          <a:cs typeface="Arial" pitchFamily="34" charset="0"/>
                        </a:rPr>
                        <a:t>what is happening</a:t>
                      </a:r>
                      <a:r>
                        <a:rPr lang="en-US" sz="1050">
                          <a:solidFill>
                            <a:schemeClr val="bg2"/>
                          </a:solidFill>
                          <a:cs typeface="Arial" pitchFamily="34" charset="0"/>
                        </a:rPr>
                        <a:t> with new products in our </a:t>
                      </a:r>
                      <a:r>
                        <a:rPr lang="en-US" sz="1050" b="1">
                          <a:solidFill>
                            <a:schemeClr val="accent5"/>
                          </a:solidFill>
                          <a:cs typeface="Arial" pitchFamily="34" charset="0"/>
                        </a:rPr>
                        <a:t>local area</a:t>
                      </a:r>
                      <a:r>
                        <a:rPr lang="en-US" sz="1050">
                          <a:solidFill>
                            <a:schemeClr val="bg2"/>
                          </a:solidFill>
                          <a:cs typeface="Arial" pitchFamily="34" charset="0"/>
                        </a:rPr>
                        <a:t>.</a:t>
                      </a:r>
                    </a:p>
                  </a:txBody>
                  <a:tcPr/>
                </a:tc>
                <a:extLst>
                  <a:ext uri="{0D108BD9-81ED-4DB2-BD59-A6C34878D82A}">
                    <a16:rowId xmlns:a16="http://schemas.microsoft.com/office/drawing/2014/main" val="3728936119"/>
                  </a:ext>
                </a:extLst>
              </a:tr>
            </a:tbl>
          </a:graphicData>
        </a:graphic>
      </p:graphicFrame>
      <p:graphicFrame>
        <p:nvGraphicFramePr>
          <p:cNvPr id="44" name="Table 43">
            <a:extLst>
              <a:ext uri="{FF2B5EF4-FFF2-40B4-BE49-F238E27FC236}">
                <a16:creationId xmlns:a16="http://schemas.microsoft.com/office/drawing/2014/main" id="{35504A42-517A-B38E-CFBB-282DF3E73858}"/>
              </a:ext>
            </a:extLst>
          </p:cNvPr>
          <p:cNvGraphicFramePr>
            <a:graphicFrameLocks noGrp="1"/>
          </p:cNvGraphicFramePr>
          <p:nvPr>
            <p:extLst>
              <p:ext uri="{D42A27DB-BD31-4B8C-83A1-F6EECF244321}">
                <p14:modId xmlns:p14="http://schemas.microsoft.com/office/powerpoint/2010/main" val="1017668554"/>
              </p:ext>
            </p:extLst>
          </p:nvPr>
        </p:nvGraphicFramePr>
        <p:xfrm>
          <a:off x="-9426" y="5135219"/>
          <a:ext cx="12184711" cy="137160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99276">
                  <a:extLst>
                    <a:ext uri="{9D8B030D-6E8A-4147-A177-3AD203B41FA5}">
                      <a16:colId xmlns:a16="http://schemas.microsoft.com/office/drawing/2014/main" val="2844385175"/>
                    </a:ext>
                  </a:extLst>
                </a:gridCol>
                <a:gridCol w="1694460">
                  <a:extLst>
                    <a:ext uri="{9D8B030D-6E8A-4147-A177-3AD203B41FA5}">
                      <a16:colId xmlns:a16="http://schemas.microsoft.com/office/drawing/2014/main" val="2420642220"/>
                    </a:ext>
                  </a:extLst>
                </a:gridCol>
                <a:gridCol w="2077974">
                  <a:extLst>
                    <a:ext uri="{9D8B030D-6E8A-4147-A177-3AD203B41FA5}">
                      <a16:colId xmlns:a16="http://schemas.microsoft.com/office/drawing/2014/main" val="4085206765"/>
                    </a:ext>
                  </a:extLst>
                </a:gridCol>
                <a:gridCol w="2103501">
                  <a:extLst>
                    <a:ext uri="{9D8B030D-6E8A-4147-A177-3AD203B41FA5}">
                      <a16:colId xmlns:a16="http://schemas.microsoft.com/office/drawing/2014/main" val="1056481889"/>
                    </a:ext>
                  </a:extLst>
                </a:gridCol>
                <a:gridCol w="2335960">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a:solidFill>
                            <a:schemeClr val="bg2"/>
                          </a:solidFill>
                          <a:cs typeface="Arial" pitchFamily="34" charset="0"/>
                        </a:rPr>
                        <a:t>I get update on prices of products from the radio. Both prices if inputs and products are all available and it </a:t>
                      </a:r>
                      <a:r>
                        <a:rPr lang="en-US" sz="1050" b="1">
                          <a:solidFill>
                            <a:schemeClr val="tx2"/>
                          </a:solidFill>
                          <a:cs typeface="Arial" pitchFamily="34" charset="0"/>
                        </a:rPr>
                        <a:t>helps in my decision making</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You can </a:t>
                      </a:r>
                      <a:r>
                        <a:rPr lang="en-US" sz="1050" b="1">
                          <a:solidFill>
                            <a:schemeClr val="accent2"/>
                          </a:solidFill>
                          <a:cs typeface="Arial" pitchFamily="34" charset="0"/>
                        </a:rPr>
                        <a:t>listen while driving</a:t>
                      </a:r>
                      <a:r>
                        <a:rPr lang="en-US" sz="1050">
                          <a:solidFill>
                            <a:schemeClr val="bg2"/>
                          </a:solidFill>
                          <a:cs typeface="Arial" pitchFamily="34" charset="0"/>
                        </a:rPr>
                        <a:t> and </a:t>
                      </a:r>
                      <a:r>
                        <a:rPr lang="en-US" sz="1050" b="1">
                          <a:solidFill>
                            <a:schemeClr val="accent2"/>
                          </a:solidFill>
                          <a:cs typeface="Arial" pitchFamily="34" charset="0"/>
                        </a:rPr>
                        <a:t>don't have to read or watch </a:t>
                      </a:r>
                      <a:r>
                        <a:rPr lang="en-US" sz="1050">
                          <a:solidFill>
                            <a:schemeClr val="bg2"/>
                          </a:solidFill>
                          <a:cs typeface="Arial" pitchFamily="34" charset="0"/>
                        </a:rPr>
                        <a:t>anything just listen.</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Hearing </a:t>
                      </a:r>
                      <a:r>
                        <a:rPr lang="en-US" sz="1050" b="1">
                          <a:solidFill>
                            <a:schemeClr val="accent3"/>
                          </a:solidFill>
                          <a:cs typeface="Arial" pitchFamily="34" charset="0"/>
                        </a:rPr>
                        <a:t>other farmers opinions </a:t>
                      </a:r>
                      <a:r>
                        <a:rPr lang="en-US" sz="1050">
                          <a:solidFill>
                            <a:schemeClr val="bg2"/>
                          </a:solidFill>
                          <a:cs typeface="Arial" pitchFamily="34" charset="0"/>
                        </a:rPr>
                        <a:t>on a topic is very important. This always helps me to be more open-minded and </a:t>
                      </a:r>
                      <a:r>
                        <a:rPr lang="en-US" sz="1050" b="1">
                          <a:solidFill>
                            <a:schemeClr val="accent3"/>
                          </a:solidFill>
                          <a:cs typeface="Arial" pitchFamily="34" charset="0"/>
                        </a:rPr>
                        <a:t>learn from other farmers</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It provides specific information </a:t>
                      </a:r>
                      <a:r>
                        <a:rPr lang="en-US" sz="1050" b="1">
                          <a:solidFill>
                            <a:srgbClr val="A2AD00"/>
                          </a:solidFill>
                          <a:cs typeface="Arial" pitchFamily="34" charset="0"/>
                        </a:rPr>
                        <a:t>relevant to my area</a:t>
                      </a:r>
                      <a:r>
                        <a:rPr lang="en-US" sz="1050">
                          <a:solidFill>
                            <a:schemeClr val="bg2"/>
                          </a:solidFill>
                          <a:cs typeface="Arial" pitchFamily="34" charset="0"/>
                        </a:rPr>
                        <a:t>, including updates on local regulations, market conditions, and community events that </a:t>
                      </a:r>
                      <a:r>
                        <a:rPr lang="en-US" sz="1050" b="1">
                          <a:solidFill>
                            <a:srgbClr val="A2AD00"/>
                          </a:solidFill>
                          <a:cs typeface="Arial" pitchFamily="34" charset="0"/>
                        </a:rPr>
                        <a:t>directly impact my farming operation</a:t>
                      </a:r>
                      <a:r>
                        <a:rPr lang="en-US" sz="1050">
                          <a:solidFill>
                            <a:schemeClr val="bg2"/>
                          </a:solidFill>
                          <a:cs typeface="Arial" pitchFamily="34" charset="0"/>
                        </a:rPr>
                        <a: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like having </a:t>
                      </a:r>
                      <a:r>
                        <a:rPr lang="en-US" sz="1050" b="1">
                          <a:solidFill>
                            <a:srgbClr val="F0AB00"/>
                          </a:solidFill>
                          <a:cs typeface="Arial" pitchFamily="34" charset="0"/>
                        </a:rPr>
                        <a:t>information I need to know </a:t>
                      </a:r>
                      <a:r>
                        <a:rPr lang="en-US" sz="1050">
                          <a:solidFill>
                            <a:schemeClr val="bg2"/>
                          </a:solidFill>
                          <a:cs typeface="Arial" pitchFamily="34" charset="0"/>
                        </a:rPr>
                        <a:t>that might </a:t>
                      </a:r>
                      <a:r>
                        <a:rPr lang="en-US" sz="1050" b="1">
                          <a:solidFill>
                            <a:srgbClr val="F0AB00"/>
                          </a:solidFill>
                          <a:cs typeface="Arial" pitchFamily="34" charset="0"/>
                        </a:rPr>
                        <a:t>affect cattle and grain prices</a:t>
                      </a:r>
                      <a:r>
                        <a:rPr lang="en-US" sz="1050">
                          <a:solidFill>
                            <a:schemeClr val="bg2"/>
                          </a:solidFill>
                          <a:cs typeface="Arial" pitchFamily="34" charset="0"/>
                        </a:rPr>
                        <a:t>, I like to keep up with what's going on in the world.</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endParaRPr lang="en-US" sz="1050">
                        <a:solidFill>
                          <a:schemeClr val="bg2"/>
                        </a:solidFill>
                        <a:cs typeface="Arial" pitchFamily="34" charset="0"/>
                      </a:endParaRPr>
                    </a:p>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 </a:t>
                      </a:r>
                      <a:r>
                        <a:rPr lang="en-US" sz="1050" b="1">
                          <a:solidFill>
                            <a:schemeClr val="accent5"/>
                          </a:solidFill>
                          <a:cs typeface="Arial" pitchFamily="34" charset="0"/>
                        </a:rPr>
                        <a:t>don’t always have time to read </a:t>
                      </a:r>
                      <a:r>
                        <a:rPr lang="en-US" sz="1050">
                          <a:solidFill>
                            <a:schemeClr val="bg2"/>
                          </a:solidFill>
                          <a:cs typeface="Arial" pitchFamily="34" charset="0"/>
                        </a:rPr>
                        <a:t>or explore for new products, so this allows me to </a:t>
                      </a:r>
                      <a:r>
                        <a:rPr lang="en-US" sz="1050" b="1">
                          <a:solidFill>
                            <a:schemeClr val="accent5"/>
                          </a:solidFill>
                          <a:cs typeface="Arial" pitchFamily="34" charset="0"/>
                        </a:rPr>
                        <a:t>stay up-to-date </a:t>
                      </a:r>
                      <a:r>
                        <a:rPr lang="en-US" sz="1050">
                          <a:solidFill>
                            <a:schemeClr val="bg2"/>
                          </a:solidFill>
                          <a:cs typeface="Arial" pitchFamily="34" charset="0"/>
                        </a:rPr>
                        <a:t>on new products.</a:t>
                      </a:r>
                    </a:p>
                  </a:txBody>
                  <a:tcPr/>
                </a:tc>
                <a:extLst>
                  <a:ext uri="{0D108BD9-81ED-4DB2-BD59-A6C34878D82A}">
                    <a16:rowId xmlns:a16="http://schemas.microsoft.com/office/drawing/2014/main" val="3728936119"/>
                  </a:ext>
                </a:extLst>
              </a:tr>
            </a:tbl>
          </a:graphicData>
        </a:graphic>
      </p:graphicFrame>
      <p:pic>
        <p:nvPicPr>
          <p:cNvPr id="29" name="Graphic 28" descr="Open quotation mark with solid fill">
            <a:extLst>
              <a:ext uri="{FF2B5EF4-FFF2-40B4-BE49-F238E27FC236}">
                <a16:creationId xmlns:a16="http://schemas.microsoft.com/office/drawing/2014/main" id="{6E74A32E-83FE-527C-68AE-B0A921BCCC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300" y="2239895"/>
            <a:ext cx="361950" cy="361950"/>
          </a:xfrm>
          <a:prstGeom prst="rect">
            <a:avLst/>
          </a:prstGeom>
        </p:spPr>
      </p:pic>
      <p:pic>
        <p:nvPicPr>
          <p:cNvPr id="30" name="Graphic 29" descr="Open quotation mark with solid fill">
            <a:extLst>
              <a:ext uri="{FF2B5EF4-FFF2-40B4-BE49-F238E27FC236}">
                <a16:creationId xmlns:a16="http://schemas.microsoft.com/office/drawing/2014/main" id="{169DA98E-B38F-E0AF-2651-70E79CB240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300" y="3761583"/>
            <a:ext cx="361950" cy="361950"/>
          </a:xfrm>
          <a:prstGeom prst="rect">
            <a:avLst/>
          </a:prstGeom>
        </p:spPr>
      </p:pic>
      <p:pic>
        <p:nvPicPr>
          <p:cNvPr id="31" name="Graphic 30" descr="Open quotation mark with solid fill">
            <a:extLst>
              <a:ext uri="{FF2B5EF4-FFF2-40B4-BE49-F238E27FC236}">
                <a16:creationId xmlns:a16="http://schemas.microsoft.com/office/drawing/2014/main" id="{E5AF0B01-30E7-8320-E0A3-C17D49198E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300" y="4873327"/>
            <a:ext cx="361950" cy="361950"/>
          </a:xfrm>
          <a:prstGeom prst="rect">
            <a:avLst/>
          </a:prstGeom>
        </p:spPr>
      </p:pic>
      <p:pic>
        <p:nvPicPr>
          <p:cNvPr id="32" name="Graphic 31" descr="Open quotation mark with solid fill">
            <a:extLst>
              <a:ext uri="{FF2B5EF4-FFF2-40B4-BE49-F238E27FC236}">
                <a16:creationId xmlns:a16="http://schemas.microsoft.com/office/drawing/2014/main" id="{E1B558BF-89EA-1DE7-C117-D0C706D4B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8450" y="2239895"/>
            <a:ext cx="361950" cy="361950"/>
          </a:xfrm>
          <a:prstGeom prst="rect">
            <a:avLst/>
          </a:prstGeom>
        </p:spPr>
      </p:pic>
      <p:pic>
        <p:nvPicPr>
          <p:cNvPr id="33" name="Graphic 32" descr="Open quotation mark with solid fill">
            <a:extLst>
              <a:ext uri="{FF2B5EF4-FFF2-40B4-BE49-F238E27FC236}">
                <a16:creationId xmlns:a16="http://schemas.microsoft.com/office/drawing/2014/main" id="{7AD03113-293B-2593-DAB0-FFE19FE3A4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8450" y="3428208"/>
            <a:ext cx="361950" cy="361950"/>
          </a:xfrm>
          <a:prstGeom prst="rect">
            <a:avLst/>
          </a:prstGeom>
        </p:spPr>
      </p:pic>
      <p:pic>
        <p:nvPicPr>
          <p:cNvPr id="34" name="Graphic 33" descr="Open quotation mark with solid fill">
            <a:extLst>
              <a:ext uri="{FF2B5EF4-FFF2-40B4-BE49-F238E27FC236}">
                <a16:creationId xmlns:a16="http://schemas.microsoft.com/office/drawing/2014/main" id="{323947C4-92A7-2BFB-867C-0CC79AF6F0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8450" y="5187652"/>
            <a:ext cx="361950" cy="361950"/>
          </a:xfrm>
          <a:prstGeom prst="rect">
            <a:avLst/>
          </a:prstGeom>
        </p:spPr>
      </p:pic>
      <p:pic>
        <p:nvPicPr>
          <p:cNvPr id="35" name="Graphic 34" descr="Open quotation mark with solid fill">
            <a:extLst>
              <a:ext uri="{FF2B5EF4-FFF2-40B4-BE49-F238E27FC236}">
                <a16:creationId xmlns:a16="http://schemas.microsoft.com/office/drawing/2014/main" id="{FD35868F-B3D0-E0B0-2C96-1F53DAB9A4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875" y="2239895"/>
            <a:ext cx="361950" cy="361950"/>
          </a:xfrm>
          <a:prstGeom prst="rect">
            <a:avLst/>
          </a:prstGeom>
        </p:spPr>
      </p:pic>
      <p:pic>
        <p:nvPicPr>
          <p:cNvPr id="36" name="Graphic 35" descr="Open quotation mark with solid fill">
            <a:extLst>
              <a:ext uri="{FF2B5EF4-FFF2-40B4-BE49-F238E27FC236}">
                <a16:creationId xmlns:a16="http://schemas.microsoft.com/office/drawing/2014/main" id="{5D247E42-7EAB-B467-8D20-FB10507C2D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875" y="3850400"/>
            <a:ext cx="361950" cy="361950"/>
          </a:xfrm>
          <a:prstGeom prst="rect">
            <a:avLst/>
          </a:prstGeom>
        </p:spPr>
      </p:pic>
      <p:pic>
        <p:nvPicPr>
          <p:cNvPr id="37" name="Graphic 36" descr="Open quotation mark with solid fill">
            <a:extLst>
              <a:ext uri="{FF2B5EF4-FFF2-40B4-BE49-F238E27FC236}">
                <a16:creationId xmlns:a16="http://schemas.microsoft.com/office/drawing/2014/main" id="{A579B21C-0F73-0DC5-9F95-532894C68F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875" y="4866894"/>
            <a:ext cx="361950" cy="361950"/>
          </a:xfrm>
          <a:prstGeom prst="rect">
            <a:avLst/>
          </a:prstGeom>
        </p:spPr>
      </p:pic>
      <p:pic>
        <p:nvPicPr>
          <p:cNvPr id="38" name="Graphic 37" descr="Open quotation mark with solid fill">
            <a:extLst>
              <a:ext uri="{FF2B5EF4-FFF2-40B4-BE49-F238E27FC236}">
                <a16:creationId xmlns:a16="http://schemas.microsoft.com/office/drawing/2014/main" id="{8677CFEE-B4A1-0A2E-11B5-E37BD76063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1220" y="2239895"/>
            <a:ext cx="361950" cy="361950"/>
          </a:xfrm>
          <a:prstGeom prst="rect">
            <a:avLst/>
          </a:prstGeom>
        </p:spPr>
      </p:pic>
      <p:pic>
        <p:nvPicPr>
          <p:cNvPr id="39" name="Graphic 38" descr="Open quotation mark with solid fill">
            <a:extLst>
              <a:ext uri="{FF2B5EF4-FFF2-40B4-BE49-F238E27FC236}">
                <a16:creationId xmlns:a16="http://schemas.microsoft.com/office/drawing/2014/main" id="{AA55AEC0-8860-E584-BF02-E364E02231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1220" y="3723483"/>
            <a:ext cx="361950" cy="361950"/>
          </a:xfrm>
          <a:prstGeom prst="rect">
            <a:avLst/>
          </a:prstGeom>
        </p:spPr>
      </p:pic>
      <p:pic>
        <p:nvPicPr>
          <p:cNvPr id="40" name="Graphic 39" descr="Open quotation mark with solid fill">
            <a:extLst>
              <a:ext uri="{FF2B5EF4-FFF2-40B4-BE49-F238E27FC236}">
                <a16:creationId xmlns:a16="http://schemas.microsoft.com/office/drawing/2014/main" id="{003CB47B-B59B-6A1E-E436-F1174E9538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1220" y="4901902"/>
            <a:ext cx="361950" cy="361950"/>
          </a:xfrm>
          <a:prstGeom prst="rect">
            <a:avLst/>
          </a:prstGeom>
        </p:spPr>
      </p:pic>
      <p:pic>
        <p:nvPicPr>
          <p:cNvPr id="41" name="Graphic 40" descr="Open quotation mark with solid fill">
            <a:extLst>
              <a:ext uri="{FF2B5EF4-FFF2-40B4-BE49-F238E27FC236}">
                <a16:creationId xmlns:a16="http://schemas.microsoft.com/office/drawing/2014/main" id="{0E90AA34-C7A2-5BD3-4DC4-7DA50C83B8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8503" y="2239895"/>
            <a:ext cx="361950" cy="361950"/>
          </a:xfrm>
          <a:prstGeom prst="rect">
            <a:avLst/>
          </a:prstGeom>
        </p:spPr>
      </p:pic>
      <p:pic>
        <p:nvPicPr>
          <p:cNvPr id="48" name="Graphic 47" descr="Open quotation mark with solid fill">
            <a:extLst>
              <a:ext uri="{FF2B5EF4-FFF2-40B4-BE49-F238E27FC236}">
                <a16:creationId xmlns:a16="http://schemas.microsoft.com/office/drawing/2014/main" id="{B6D8A1BE-305D-E389-ED61-287514B6C1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8503" y="3612275"/>
            <a:ext cx="361950" cy="361950"/>
          </a:xfrm>
          <a:prstGeom prst="rect">
            <a:avLst/>
          </a:prstGeom>
        </p:spPr>
      </p:pic>
      <p:pic>
        <p:nvPicPr>
          <p:cNvPr id="50" name="Graphic 49" descr="Open quotation mark with solid fill">
            <a:extLst>
              <a:ext uri="{FF2B5EF4-FFF2-40B4-BE49-F238E27FC236}">
                <a16:creationId xmlns:a16="http://schemas.microsoft.com/office/drawing/2014/main" id="{96AAAFDD-ACAD-F4CD-C676-C2B5A1F5DF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8503" y="4828794"/>
            <a:ext cx="361950" cy="361950"/>
          </a:xfrm>
          <a:prstGeom prst="rect">
            <a:avLst/>
          </a:prstGeom>
        </p:spPr>
      </p:pic>
      <p:pic>
        <p:nvPicPr>
          <p:cNvPr id="52" name="Graphic 51" descr="Open quotation mark with solid fill">
            <a:extLst>
              <a:ext uri="{FF2B5EF4-FFF2-40B4-BE49-F238E27FC236}">
                <a16:creationId xmlns:a16="http://schemas.microsoft.com/office/drawing/2014/main" id="{7FFE1CD6-06ED-5EF2-4627-25CA9218FF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4225" y="2239895"/>
            <a:ext cx="361950" cy="361950"/>
          </a:xfrm>
          <a:prstGeom prst="rect">
            <a:avLst/>
          </a:prstGeom>
        </p:spPr>
      </p:pic>
      <p:pic>
        <p:nvPicPr>
          <p:cNvPr id="54" name="Graphic 53" descr="Open quotation mark with solid fill">
            <a:extLst>
              <a:ext uri="{FF2B5EF4-FFF2-40B4-BE49-F238E27FC236}">
                <a16:creationId xmlns:a16="http://schemas.microsoft.com/office/drawing/2014/main" id="{27CBE282-149B-C369-9F2D-5EC9C24647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4225" y="3497931"/>
            <a:ext cx="361950" cy="361950"/>
          </a:xfrm>
          <a:prstGeom prst="rect">
            <a:avLst/>
          </a:prstGeom>
        </p:spPr>
      </p:pic>
      <p:pic>
        <p:nvPicPr>
          <p:cNvPr id="56" name="Graphic 55" descr="Open quotation mark with solid fill">
            <a:extLst>
              <a:ext uri="{FF2B5EF4-FFF2-40B4-BE49-F238E27FC236}">
                <a16:creationId xmlns:a16="http://schemas.microsoft.com/office/drawing/2014/main" id="{BE018798-A8E9-AB54-52DB-278D557277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4225" y="5073352"/>
            <a:ext cx="361950" cy="361950"/>
          </a:xfrm>
          <a:prstGeom prst="rect">
            <a:avLst/>
          </a:prstGeom>
        </p:spPr>
      </p:pic>
    </p:spTree>
    <p:extLst>
      <p:ext uri="{BB962C8B-B14F-4D97-AF65-F5344CB8AC3E}">
        <p14:creationId xmlns:p14="http://schemas.microsoft.com/office/powerpoint/2010/main" val="20353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947B1811-B188-FA24-AABF-96FA2E4450A1}"/>
              </a:ext>
            </a:extLst>
          </p:cNvPr>
          <p:cNvSpPr/>
          <p:nvPr/>
        </p:nvSpPr>
        <p:spPr bwMode="gray">
          <a:xfrm>
            <a:off x="6234544" y="1616364"/>
            <a:ext cx="5957455" cy="4248727"/>
          </a:xfrm>
          <a:prstGeom prst="rect">
            <a:avLst/>
          </a:prstGeom>
          <a:gradFill flip="none" rotWithShape="1">
            <a:gsLst>
              <a:gs pos="0">
                <a:srgbClr val="A2AD00"/>
              </a:gs>
              <a:gs pos="12000">
                <a:schemeClr val="bg1">
                  <a:lumMod val="95000"/>
                </a:schemeClr>
              </a:gs>
            </a:gsLst>
            <a:lin ang="10800000" scaled="1"/>
            <a:tileRect/>
          </a:gradFill>
          <a:ln w="95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94" name="Rectangle 93">
            <a:extLst>
              <a:ext uri="{FF2B5EF4-FFF2-40B4-BE49-F238E27FC236}">
                <a16:creationId xmlns:a16="http://schemas.microsoft.com/office/drawing/2014/main" id="{443A143F-2451-3B3F-206F-DCE29620AC3F}"/>
              </a:ext>
            </a:extLst>
          </p:cNvPr>
          <p:cNvSpPr/>
          <p:nvPr/>
        </p:nvSpPr>
        <p:spPr bwMode="gray">
          <a:xfrm>
            <a:off x="-9428" y="1616364"/>
            <a:ext cx="6165272" cy="4248727"/>
          </a:xfrm>
          <a:prstGeom prst="rect">
            <a:avLst/>
          </a:prstGeom>
          <a:gradFill>
            <a:gsLst>
              <a:gs pos="0">
                <a:srgbClr val="003F61"/>
              </a:gs>
              <a:gs pos="12000">
                <a:schemeClr val="bg1">
                  <a:lumMod val="95000"/>
                </a:schemeClr>
              </a:gs>
            </a:gsLst>
            <a:lin ang="0" scaled="1"/>
          </a:gradFill>
          <a:ln w="952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88" name="Rectangle 87">
            <a:extLst>
              <a:ext uri="{FF2B5EF4-FFF2-40B4-BE49-F238E27FC236}">
                <a16:creationId xmlns:a16="http://schemas.microsoft.com/office/drawing/2014/main" id="{530C47CF-74FB-5D48-CC05-0CEDAB53CB8C}"/>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63A3BEB2-CDBE-48D9-A6B9-9F10D6F784A6}"/>
              </a:ext>
            </a:extLst>
          </p:cNvPr>
          <p:cNvSpPr>
            <a:spLocks noGrp="1"/>
          </p:cNvSpPr>
          <p:nvPr>
            <p:ph type="title"/>
          </p:nvPr>
        </p:nvSpPr>
        <p:spPr/>
        <p:txBody>
          <a:bodyPr/>
          <a:lstStyle/>
          <a:p>
            <a:r>
              <a:rPr lang="en-US">
                <a:solidFill>
                  <a:schemeClr val="bg1"/>
                </a:solidFill>
              </a:rPr>
              <a:t>Target Audience</a:t>
            </a:r>
          </a:p>
        </p:txBody>
      </p:sp>
      <p:sp>
        <p:nvSpPr>
          <p:cNvPr id="4" name="Slide Number Placeholder 3">
            <a:extLst>
              <a:ext uri="{FF2B5EF4-FFF2-40B4-BE49-F238E27FC236}">
                <a16:creationId xmlns:a16="http://schemas.microsoft.com/office/drawing/2014/main" id="{2858885A-B1E9-4A2B-9A59-7A3BED5130DE}"/>
              </a:ext>
            </a:extLst>
          </p:cNvPr>
          <p:cNvSpPr>
            <a:spLocks noGrp="1"/>
          </p:cNvSpPr>
          <p:nvPr>
            <p:ph type="sldNum" sz="quarter" idx="16"/>
          </p:nvPr>
        </p:nvSpPr>
        <p:spPr/>
        <p:txBody>
          <a:bodyPr/>
          <a:lstStyle/>
          <a:p>
            <a:fld id="{75A2AC2D-2E79-4946-9A47-B81ECF29F405}" type="slidenum">
              <a:rPr lang="en-US" smtClean="0"/>
              <a:pPr/>
              <a:t>3</a:t>
            </a:fld>
            <a:endParaRPr lang="en-US"/>
          </a:p>
        </p:txBody>
      </p:sp>
      <p:sp>
        <p:nvSpPr>
          <p:cNvPr id="11" name="Content Placeholder 10">
            <a:extLst>
              <a:ext uri="{FF2B5EF4-FFF2-40B4-BE49-F238E27FC236}">
                <a16:creationId xmlns:a16="http://schemas.microsoft.com/office/drawing/2014/main" id="{A019A5F6-D6DD-1B5E-B898-3B2AE01F1A94}"/>
              </a:ext>
            </a:extLst>
          </p:cNvPr>
          <p:cNvSpPr>
            <a:spLocks noGrp="1"/>
          </p:cNvSpPr>
          <p:nvPr>
            <p:ph idx="15"/>
          </p:nvPr>
        </p:nvSpPr>
        <p:spPr>
          <a:xfrm>
            <a:off x="7028873" y="2880606"/>
            <a:ext cx="4607362" cy="2424845"/>
          </a:xfrm>
          <a:ln>
            <a:noFill/>
          </a:ln>
        </p:spPr>
        <p:txBody>
          <a:bodyPr lIns="91440" rIns="91440">
            <a:noAutofit/>
          </a:bodyPr>
          <a:lstStyle/>
          <a:p>
            <a:pPr marL="0" indent="0">
              <a:spcBef>
                <a:spcPts val="600"/>
              </a:spcBef>
              <a:buNone/>
            </a:pPr>
            <a:r>
              <a:rPr lang="en-US" b="1" dirty="0">
                <a:solidFill>
                  <a:srgbClr val="264283"/>
                </a:solidFill>
              </a:rPr>
              <a:t>Screening Requirements</a:t>
            </a:r>
            <a:endParaRPr lang="en-US" sz="1100" dirty="0"/>
          </a:p>
          <a:p>
            <a:pPr marL="0" indent="0">
              <a:spcBef>
                <a:spcPts val="600"/>
              </a:spcBef>
              <a:buNone/>
            </a:pPr>
            <a:r>
              <a:rPr lang="en-US" sz="1600" dirty="0">
                <a:solidFill>
                  <a:srgbClr val="264283"/>
                </a:solidFill>
                <a:latin typeface="+mj-lt"/>
              </a:rPr>
              <a:t>To qualify:</a:t>
            </a:r>
          </a:p>
          <a:p>
            <a:pPr>
              <a:spcBef>
                <a:spcPts val="600"/>
              </a:spcBef>
            </a:pPr>
            <a:r>
              <a:rPr lang="en-US" sz="1400" dirty="0">
                <a:latin typeface="+mj-lt"/>
              </a:rPr>
              <a:t>Input in crop and equipment decisions</a:t>
            </a:r>
          </a:p>
          <a:p>
            <a:pPr>
              <a:spcBef>
                <a:spcPts val="600"/>
              </a:spcBef>
            </a:pPr>
            <a:r>
              <a:rPr lang="en-US" sz="1400" dirty="0">
                <a:latin typeface="+mj-lt"/>
              </a:rPr>
              <a:t>Produce crops, livestock, or both</a:t>
            </a:r>
          </a:p>
          <a:p>
            <a:pPr>
              <a:spcBef>
                <a:spcPts val="600"/>
              </a:spcBef>
            </a:pPr>
            <a:r>
              <a:rPr lang="en-US" sz="1400" dirty="0">
                <a:latin typeface="+mj-lt"/>
              </a:rPr>
              <a:t>Gross farm income of at least $250,000</a:t>
            </a:r>
          </a:p>
          <a:p>
            <a:pPr>
              <a:spcBef>
                <a:spcPts val="600"/>
              </a:spcBef>
            </a:pPr>
            <a:r>
              <a:rPr lang="en-US" sz="1400" dirty="0">
                <a:solidFill>
                  <a:srgbClr val="8E8581"/>
                </a:solidFill>
                <a:latin typeface="+mj-lt"/>
              </a:rPr>
              <a:t>Within 50-mile radius of station airing content produced by NAFB member</a:t>
            </a:r>
          </a:p>
          <a:p>
            <a:pPr>
              <a:spcBef>
                <a:spcPts val="600"/>
              </a:spcBef>
            </a:pPr>
            <a:r>
              <a:rPr lang="en-US" sz="1400" dirty="0">
                <a:solidFill>
                  <a:srgbClr val="8E8581"/>
                </a:solidFill>
                <a:latin typeface="+mj-lt"/>
              </a:rPr>
              <a:t>Listen to ag radio</a:t>
            </a:r>
            <a:endParaRPr kumimoji="0" lang="en-US" sz="1400" b="0" i="0" u="none" strike="noStrike" kern="1200" cap="none" spc="0" normalizeH="0" baseline="0" noProof="0" dirty="0">
              <a:ln>
                <a:noFill/>
              </a:ln>
              <a:solidFill>
                <a:srgbClr val="8E8581"/>
              </a:solidFill>
              <a:effectLst/>
              <a:uLnTx/>
              <a:uFillTx/>
              <a:latin typeface="+mj-lt"/>
              <a:ea typeface="+mn-ea"/>
              <a:cs typeface="Arial" pitchFamily="34" charset="0"/>
            </a:endParaRPr>
          </a:p>
        </p:txBody>
      </p:sp>
      <p:sp>
        <p:nvSpPr>
          <p:cNvPr id="93" name="TextBox 92">
            <a:extLst>
              <a:ext uri="{FF2B5EF4-FFF2-40B4-BE49-F238E27FC236}">
                <a16:creationId xmlns:a16="http://schemas.microsoft.com/office/drawing/2014/main" id="{E128B73E-1082-1BD8-6741-F61F720774AA}"/>
              </a:ext>
            </a:extLst>
          </p:cNvPr>
          <p:cNvSpPr txBox="1"/>
          <p:nvPr/>
        </p:nvSpPr>
        <p:spPr bwMode="gray">
          <a:xfrm>
            <a:off x="1163778" y="1685344"/>
            <a:ext cx="5756563" cy="692497"/>
          </a:xfrm>
          <a:prstGeom prst="rect">
            <a:avLst/>
          </a:prstGeom>
          <a:noFill/>
        </p:spPr>
        <p:txBody>
          <a:bodyPr wrap="square">
            <a:spAutoFit/>
          </a:bodyPr>
          <a:lstStyle/>
          <a:p>
            <a:pPr marL="0" indent="0">
              <a:spcBef>
                <a:spcPts val="0"/>
              </a:spcBef>
              <a:buNone/>
            </a:pPr>
            <a:r>
              <a:rPr lang="en-US" b="1" dirty="0">
                <a:solidFill>
                  <a:srgbClr val="264283"/>
                </a:solidFill>
              </a:rPr>
              <a:t>Geography</a:t>
            </a:r>
          </a:p>
          <a:p>
            <a:pPr marL="179384" marR="0" lvl="0" indent="-179384" algn="l" defTabSz="121914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E8581"/>
                </a:solidFill>
                <a:effectLst/>
                <a:uLnTx/>
                <a:uFillTx/>
                <a:latin typeface="Montserrat"/>
                <a:ea typeface="+mn-ea"/>
                <a:cs typeface="Arial" pitchFamily="34" charset="0"/>
              </a:rPr>
              <a:t>Nationwide based on percentage of state GFI</a:t>
            </a:r>
          </a:p>
        </p:txBody>
      </p:sp>
      <p:sp>
        <p:nvSpPr>
          <p:cNvPr id="97" name="Content Placeholder 10">
            <a:extLst>
              <a:ext uri="{FF2B5EF4-FFF2-40B4-BE49-F238E27FC236}">
                <a16:creationId xmlns:a16="http://schemas.microsoft.com/office/drawing/2014/main" id="{0C67FF0C-C1F9-041F-88EE-977DD7334F45}"/>
              </a:ext>
            </a:extLst>
          </p:cNvPr>
          <p:cNvSpPr txBox="1">
            <a:spLocks/>
          </p:cNvSpPr>
          <p:nvPr/>
        </p:nvSpPr>
        <p:spPr bwMode="gray">
          <a:xfrm>
            <a:off x="7028873" y="1685344"/>
            <a:ext cx="4607362" cy="2810918"/>
          </a:xfrm>
          <a:prstGeom prst="rect">
            <a:avLst/>
          </a:prstGeom>
          <a:ln>
            <a:noFill/>
          </a:ln>
        </p:spPr>
        <p:txBody>
          <a:bodyPr vert="horz" lIns="91440" tIns="18000" rIns="91440" bIns="0" rtlCol="0" anchor="t" anchorCtr="0">
            <a:noAutofit/>
          </a:bodyPr>
          <a:lstStyle>
            <a:lvl1pPr marL="179384" marR="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800" kern="1200">
                <a:solidFill>
                  <a:schemeClr val="bg2"/>
                </a:solidFill>
                <a:latin typeface="+mn-lt"/>
                <a:ea typeface="+mn-ea"/>
                <a:cs typeface="Arial" pitchFamily="34" charset="0"/>
              </a:defRPr>
            </a:lvl1pPr>
            <a:lvl2pPr marL="357179" marR="0" indent="-177796"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n-lt"/>
                <a:ea typeface="+mn-ea"/>
                <a:cs typeface="Arial" pitchFamily="34" charset="0"/>
              </a:defRPr>
            </a:lvl2pPr>
            <a:lvl3pPr marL="536561" marR="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lang="cs-CZ" sz="1600" kern="1200" dirty="0" smtClean="0">
                <a:solidFill>
                  <a:schemeClr val="bg2"/>
                </a:solidFill>
                <a:latin typeface="+mn-lt"/>
                <a:ea typeface="+mn-ea"/>
                <a:cs typeface="+mn-cs"/>
              </a:defRPr>
            </a:lvl3pPr>
            <a:lvl4pPr marL="715945" marR="0" indent="-179384"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lang="cs-CZ" sz="1600" kern="1200" dirty="0" smtClean="0">
                <a:solidFill>
                  <a:schemeClr val="bg2"/>
                </a:solidFill>
                <a:latin typeface="+mn-lt"/>
                <a:ea typeface="+mn-ea"/>
                <a:cs typeface="+mn-cs"/>
              </a:defRPr>
            </a:lvl4pPr>
            <a:lvl5pPr marL="893740" marR="0" indent="-177796"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lang="cs-CZ" sz="1600" kern="1200" dirty="0">
                <a:solidFill>
                  <a:schemeClr val="bg2"/>
                </a:solidFill>
                <a:latin typeface="+mn-lt"/>
                <a:ea typeface="+mn-ea"/>
                <a:cs typeface="+mn-cs"/>
              </a:defRPr>
            </a:lvl5pPr>
            <a:lvl6pPr marL="959952" marR="0" indent="-241289" algn="l" defTabSz="1219140" rtl="0" eaLnBrk="1" fontAlgn="auto" latinLnBrk="0" hangingPunct="1">
              <a:lnSpc>
                <a:spcPct val="100000"/>
              </a:lnSpc>
              <a:spcBef>
                <a:spcPts val="400"/>
              </a:spcBef>
              <a:spcAft>
                <a:spcPts val="0"/>
              </a:spcAft>
              <a:buClrTx/>
              <a:buSzTx/>
              <a:buFont typeface="Arial" panose="020B0604020202020204" pitchFamily="34" charset="0"/>
              <a:buChar char="•"/>
              <a:tabLst/>
              <a:defRPr sz="1600" kern="1200">
                <a:solidFill>
                  <a:schemeClr val="bg2"/>
                </a:solidFill>
                <a:latin typeface="Montserrat" panose="00000500000000000000" pitchFamily="2" charset="0"/>
                <a:ea typeface="+mn-ea"/>
                <a:cs typeface="Arial" pitchFamily="34" charset="0"/>
              </a:defRPr>
            </a:lvl6pPr>
            <a:lvl7pPr marL="893740"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7pPr>
            <a:lvl8pPr marL="719965" indent="-239989" algn="l" defTabSz="1219140" rtl="0" eaLnBrk="1" latinLnBrk="0" hangingPunct="1">
              <a:spcBef>
                <a:spcPts val="400"/>
              </a:spcBef>
              <a:spcAft>
                <a:spcPts val="0"/>
              </a:spcAft>
              <a:buFont typeface="Arial" pitchFamily="34" charset="0"/>
              <a:buChar char="•"/>
              <a:defRPr sz="2133" kern="1200">
                <a:solidFill>
                  <a:schemeClr val="tx1"/>
                </a:solidFill>
                <a:latin typeface="Arial" pitchFamily="34" charset="0"/>
                <a:ea typeface="+mn-ea"/>
                <a:cs typeface="Arial" pitchFamily="34" charset="0"/>
              </a:defRPr>
            </a:lvl8pPr>
            <a:lvl9pPr marL="718665" marR="0" indent="0" algn="l" defTabSz="1219140" rtl="0" eaLnBrk="1" fontAlgn="auto" latinLnBrk="0" hangingPunct="1">
              <a:lnSpc>
                <a:spcPct val="100000"/>
              </a:lnSpc>
              <a:spcBef>
                <a:spcPts val="400"/>
              </a:spcBef>
              <a:spcAft>
                <a:spcPts val="0"/>
              </a:spcAft>
              <a:buClrTx/>
              <a:buSzTx/>
              <a:buFont typeface="Arial" panose="020B0604020202020204" pitchFamily="34" charset="0"/>
              <a:buNone/>
              <a:tabLst/>
              <a:defRPr sz="1600" kern="1200">
                <a:solidFill>
                  <a:schemeClr val="bg2"/>
                </a:solidFill>
                <a:latin typeface="Montserrat" panose="00000500000000000000" pitchFamily="2" charset="0"/>
                <a:ea typeface="+mn-ea"/>
                <a:cs typeface="Arial" pitchFamily="34" charset="0"/>
              </a:defRPr>
            </a:lvl9pPr>
          </a:lstStyle>
          <a:p>
            <a:pPr marL="0" indent="0">
              <a:spcBef>
                <a:spcPts val="600"/>
              </a:spcBef>
              <a:buFont typeface="Arial" panose="020B0604020202020204" pitchFamily="34" charset="0"/>
              <a:buNone/>
            </a:pPr>
            <a:r>
              <a:rPr lang="en-US" b="1" dirty="0">
                <a:solidFill>
                  <a:srgbClr val="264283"/>
                </a:solidFill>
              </a:rPr>
              <a:t>Methodology</a:t>
            </a:r>
            <a:endParaRPr lang="en-US" sz="1100" dirty="0"/>
          </a:p>
          <a:p>
            <a:pPr marL="0" indent="0">
              <a:spcBef>
                <a:spcPts val="600"/>
              </a:spcBef>
              <a:buFont typeface="Arial" panose="020B0604020202020204" pitchFamily="34" charset="0"/>
              <a:buNone/>
            </a:pPr>
            <a:r>
              <a:rPr lang="en-US" sz="1600" dirty="0">
                <a:solidFill>
                  <a:srgbClr val="264283"/>
                </a:solidFill>
                <a:latin typeface="+mj-lt"/>
              </a:rPr>
              <a:t>1,001 online and phone surveys were conducted in January and February 2025.</a:t>
            </a:r>
          </a:p>
          <a:p>
            <a:pPr marL="0" indent="0">
              <a:spcBef>
                <a:spcPts val="600"/>
              </a:spcBef>
              <a:buFont typeface="Arial" panose="020B0604020202020204" pitchFamily="34" charset="0"/>
              <a:buNone/>
            </a:pPr>
            <a:r>
              <a:rPr lang="en-US" sz="1100" dirty="0">
                <a:solidFill>
                  <a:srgbClr val="264283"/>
                </a:solidFill>
                <a:latin typeface="+mj-lt"/>
              </a:rPr>
              <a:t>(~90% online, ~10% phone)</a:t>
            </a:r>
          </a:p>
        </p:txBody>
      </p:sp>
      <p:pic>
        <p:nvPicPr>
          <p:cNvPr id="99" name="Picture 98" descr="A red location pin with a black background&#10;&#10;Description automatically generated">
            <a:extLst>
              <a:ext uri="{FF2B5EF4-FFF2-40B4-BE49-F238E27FC236}">
                <a16:creationId xmlns:a16="http://schemas.microsoft.com/office/drawing/2014/main" id="{3DA20E9C-08F2-2B6F-DC2B-1A7EA60A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3" y="1743706"/>
            <a:ext cx="606552" cy="606552"/>
          </a:xfrm>
          <a:prstGeom prst="rect">
            <a:avLst/>
          </a:prstGeom>
        </p:spPr>
      </p:pic>
      <p:pic>
        <p:nvPicPr>
          <p:cNvPr id="101" name="Picture 100" descr="A hand holding a tablet with a survey on it&#10;&#10;Description automatically generated">
            <a:extLst>
              <a:ext uri="{FF2B5EF4-FFF2-40B4-BE49-F238E27FC236}">
                <a16:creationId xmlns:a16="http://schemas.microsoft.com/office/drawing/2014/main" id="{51268D75-CCC4-543F-1128-4A132A9C7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912" y="1738934"/>
            <a:ext cx="751961" cy="751961"/>
          </a:xfrm>
          <a:prstGeom prst="rect">
            <a:avLst/>
          </a:prstGeom>
        </p:spPr>
      </p:pic>
      <p:pic>
        <p:nvPicPr>
          <p:cNvPr id="105" name="Picture 104" descr="A green tick in a circle&#10;&#10;Description automatically generated">
            <a:extLst>
              <a:ext uri="{FF2B5EF4-FFF2-40B4-BE49-F238E27FC236}">
                <a16:creationId xmlns:a16="http://schemas.microsoft.com/office/drawing/2014/main" id="{95D60FAA-8700-3125-4311-A94B7CD63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063" y="2880606"/>
            <a:ext cx="542544" cy="542544"/>
          </a:xfrm>
          <a:prstGeom prst="rect">
            <a:avLst/>
          </a:prstGeom>
        </p:spPr>
      </p:pic>
      <p:sp>
        <p:nvSpPr>
          <p:cNvPr id="174" name="Rectangle 173">
            <a:extLst>
              <a:ext uri="{FF2B5EF4-FFF2-40B4-BE49-F238E27FC236}">
                <a16:creationId xmlns:a16="http://schemas.microsoft.com/office/drawing/2014/main" id="{7ED01FC5-A6D6-2559-6C77-606A94989B59}"/>
              </a:ext>
            </a:extLst>
          </p:cNvPr>
          <p:cNvSpPr/>
          <p:nvPr/>
        </p:nvSpPr>
        <p:spPr bwMode="gray">
          <a:xfrm>
            <a:off x="5231876" y="3610466"/>
            <a:ext cx="424207"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36</a:t>
            </a:r>
          </a:p>
        </p:txBody>
      </p:sp>
      <p:sp>
        <p:nvSpPr>
          <p:cNvPr id="183" name="Rectangle 182">
            <a:extLst>
              <a:ext uri="{FF2B5EF4-FFF2-40B4-BE49-F238E27FC236}">
                <a16:creationId xmlns:a16="http://schemas.microsoft.com/office/drawing/2014/main" id="{5EA7B266-0279-C1C3-D616-3CF57A418DE2}"/>
              </a:ext>
            </a:extLst>
          </p:cNvPr>
          <p:cNvSpPr/>
          <p:nvPr/>
        </p:nvSpPr>
        <p:spPr bwMode="gray">
          <a:xfrm>
            <a:off x="4984422" y="2930163"/>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65</a:t>
            </a:r>
          </a:p>
        </p:txBody>
      </p:sp>
      <p:sp>
        <p:nvSpPr>
          <p:cNvPr id="185" name="Rectangle 184">
            <a:extLst>
              <a:ext uri="{FF2B5EF4-FFF2-40B4-BE49-F238E27FC236}">
                <a16:creationId xmlns:a16="http://schemas.microsoft.com/office/drawing/2014/main" id="{9829F62F-B582-4B15-42E3-C90F36C9E541}"/>
              </a:ext>
            </a:extLst>
          </p:cNvPr>
          <p:cNvSpPr/>
          <p:nvPr/>
        </p:nvSpPr>
        <p:spPr bwMode="gray">
          <a:xfrm>
            <a:off x="1369588" y="3452970"/>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52</a:t>
            </a:r>
          </a:p>
        </p:txBody>
      </p:sp>
      <p:sp>
        <p:nvSpPr>
          <p:cNvPr id="187" name="Rectangle 186">
            <a:extLst>
              <a:ext uri="{FF2B5EF4-FFF2-40B4-BE49-F238E27FC236}">
                <a16:creationId xmlns:a16="http://schemas.microsoft.com/office/drawing/2014/main" id="{193C5B01-3033-EE99-E23F-4BBDE755F199}"/>
              </a:ext>
            </a:extLst>
          </p:cNvPr>
          <p:cNvSpPr/>
          <p:nvPr/>
        </p:nvSpPr>
        <p:spPr bwMode="gray">
          <a:xfrm>
            <a:off x="5096318" y="5305451"/>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65</a:t>
            </a:r>
          </a:p>
        </p:txBody>
      </p:sp>
      <p:sp>
        <p:nvSpPr>
          <p:cNvPr id="192" name="Rectangle 191">
            <a:extLst>
              <a:ext uri="{FF2B5EF4-FFF2-40B4-BE49-F238E27FC236}">
                <a16:creationId xmlns:a16="http://schemas.microsoft.com/office/drawing/2014/main" id="{B0139F3B-E536-3556-08A0-2E060E4088C3}"/>
              </a:ext>
            </a:extLst>
          </p:cNvPr>
          <p:cNvSpPr/>
          <p:nvPr/>
        </p:nvSpPr>
        <p:spPr bwMode="gray">
          <a:xfrm>
            <a:off x="3934468" y="3403481"/>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16</a:t>
            </a:r>
          </a:p>
        </p:txBody>
      </p:sp>
      <p:sp>
        <p:nvSpPr>
          <p:cNvPr id="198" name="Rectangle 197">
            <a:extLst>
              <a:ext uri="{FF2B5EF4-FFF2-40B4-BE49-F238E27FC236}">
                <a16:creationId xmlns:a16="http://schemas.microsoft.com/office/drawing/2014/main" id="{E94E4BF2-FB02-9A79-A037-F9B4D9D7CB3B}"/>
              </a:ext>
            </a:extLst>
          </p:cNvPr>
          <p:cNvSpPr/>
          <p:nvPr/>
        </p:nvSpPr>
        <p:spPr bwMode="gray">
          <a:xfrm>
            <a:off x="3736156" y="2480438"/>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6</a:t>
            </a:r>
          </a:p>
        </p:txBody>
      </p:sp>
      <p:sp>
        <p:nvSpPr>
          <p:cNvPr id="202" name="Rectangle 201">
            <a:extLst>
              <a:ext uri="{FF2B5EF4-FFF2-40B4-BE49-F238E27FC236}">
                <a16:creationId xmlns:a16="http://schemas.microsoft.com/office/drawing/2014/main" id="{8CDB87E4-6FE7-5483-EFB1-09EC0A3645F8}"/>
              </a:ext>
            </a:extLst>
          </p:cNvPr>
          <p:cNvSpPr/>
          <p:nvPr/>
        </p:nvSpPr>
        <p:spPr bwMode="gray">
          <a:xfrm>
            <a:off x="5376421" y="4316553"/>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13</a:t>
            </a:r>
          </a:p>
        </p:txBody>
      </p:sp>
      <p:sp>
        <p:nvSpPr>
          <p:cNvPr id="207" name="Rectangle 206">
            <a:extLst>
              <a:ext uri="{FF2B5EF4-FFF2-40B4-BE49-F238E27FC236}">
                <a16:creationId xmlns:a16="http://schemas.microsoft.com/office/drawing/2014/main" id="{3246F638-33F6-8947-BCBA-1F112D5E7CD2}"/>
              </a:ext>
            </a:extLst>
          </p:cNvPr>
          <p:cNvSpPr/>
          <p:nvPr/>
        </p:nvSpPr>
        <p:spPr bwMode="gray">
          <a:xfrm>
            <a:off x="3767581" y="4429565"/>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a:solidFill>
                  <a:schemeClr val="bg1"/>
                </a:solidFill>
                <a:cs typeface="Arial" pitchFamily="34" charset="0"/>
              </a:rPr>
              <a:t>1</a:t>
            </a:r>
          </a:p>
        </p:txBody>
      </p:sp>
      <p:sp>
        <p:nvSpPr>
          <p:cNvPr id="210" name="Rectangle 209">
            <a:extLst>
              <a:ext uri="{FF2B5EF4-FFF2-40B4-BE49-F238E27FC236}">
                <a16:creationId xmlns:a16="http://schemas.microsoft.com/office/drawing/2014/main" id="{17F89D16-EEE3-23FA-7763-6BED7A2A2CE2}"/>
              </a:ext>
            </a:extLst>
          </p:cNvPr>
          <p:cNvSpPr/>
          <p:nvPr/>
        </p:nvSpPr>
        <p:spPr bwMode="gray">
          <a:xfrm>
            <a:off x="9804315" y="1371734"/>
            <a:ext cx="494908" cy="3299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US" sz="1600" dirty="0">
                <a:solidFill>
                  <a:schemeClr val="bg1"/>
                </a:solidFill>
                <a:cs typeface="Arial" pitchFamily="34" charset="0"/>
              </a:rPr>
              <a:t>1</a:t>
            </a:r>
          </a:p>
        </p:txBody>
      </p:sp>
      <p:pic>
        <p:nvPicPr>
          <p:cNvPr id="217" name="Picture 216">
            <a:extLst>
              <a:ext uri="{FF2B5EF4-FFF2-40B4-BE49-F238E27FC236}">
                <a16:creationId xmlns:a16="http://schemas.microsoft.com/office/drawing/2014/main" id="{06E4BF97-CBBD-AC5F-2D19-C0FAA5B3936B}"/>
              </a:ext>
            </a:extLst>
          </p:cNvPr>
          <p:cNvPicPr>
            <a:picLocks noChangeAspect="1"/>
          </p:cNvPicPr>
          <p:nvPr/>
        </p:nvPicPr>
        <p:blipFill>
          <a:blip r:embed="rId5"/>
          <a:stretch>
            <a:fillRect/>
          </a:stretch>
        </p:blipFill>
        <p:spPr>
          <a:xfrm>
            <a:off x="877534" y="2438633"/>
            <a:ext cx="5174036" cy="3289135"/>
          </a:xfrm>
          <a:prstGeom prst="rect">
            <a:avLst/>
          </a:prstGeom>
        </p:spPr>
      </p:pic>
    </p:spTree>
    <p:extLst>
      <p:ext uri="{BB962C8B-B14F-4D97-AF65-F5344CB8AC3E}">
        <p14:creationId xmlns:p14="http://schemas.microsoft.com/office/powerpoint/2010/main" val="26593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C98D-1F6E-5A37-4A4D-57ED7B3C2594}"/>
              </a:ext>
            </a:extLst>
          </p:cNvPr>
          <p:cNvSpPr>
            <a:spLocks noGrp="1"/>
          </p:cNvSpPr>
          <p:nvPr>
            <p:ph type="ctrTitle"/>
          </p:nvPr>
        </p:nvSpPr>
        <p:spPr/>
        <p:txBody>
          <a:bodyPr/>
          <a:lstStyle/>
          <a:p>
            <a:r>
              <a:rPr lang="en-US" sz="3200" dirty="0"/>
              <a:t>Key Takeaways</a:t>
            </a:r>
          </a:p>
        </p:txBody>
      </p:sp>
    </p:spTree>
    <p:extLst>
      <p:ext uri="{BB962C8B-B14F-4D97-AF65-F5344CB8AC3E}">
        <p14:creationId xmlns:p14="http://schemas.microsoft.com/office/powerpoint/2010/main" val="29890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49724-23F6-F5E9-21F0-F67ACB4F42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E782D40-0930-8AFB-BE64-F054BCB1212C}"/>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2" name="Title 1">
            <a:extLst>
              <a:ext uri="{FF2B5EF4-FFF2-40B4-BE49-F238E27FC236}">
                <a16:creationId xmlns:a16="http://schemas.microsoft.com/office/drawing/2014/main" id="{9F250671-457F-0665-7526-CF0C05847276}"/>
              </a:ext>
            </a:extLst>
          </p:cNvPr>
          <p:cNvSpPr>
            <a:spLocks noGrp="1"/>
          </p:cNvSpPr>
          <p:nvPr>
            <p:ph type="title"/>
          </p:nvPr>
        </p:nvSpPr>
        <p:spPr/>
        <p:txBody>
          <a:bodyPr/>
          <a:lstStyle/>
          <a:p>
            <a:r>
              <a:rPr lang="en-US" dirty="0">
                <a:solidFill>
                  <a:schemeClr val="bg1"/>
                </a:solidFill>
              </a:rPr>
              <a:t>Media Type Use Frequency</a:t>
            </a:r>
          </a:p>
        </p:txBody>
      </p:sp>
      <p:sp>
        <p:nvSpPr>
          <p:cNvPr id="9" name="Text Placeholder 8">
            <a:extLst>
              <a:ext uri="{FF2B5EF4-FFF2-40B4-BE49-F238E27FC236}">
                <a16:creationId xmlns:a16="http://schemas.microsoft.com/office/drawing/2014/main" id="{B4E1BA85-9D35-90D4-CF03-799879984D21}"/>
              </a:ext>
            </a:extLst>
          </p:cNvPr>
          <p:cNvSpPr>
            <a:spLocks noGrp="1"/>
          </p:cNvSpPr>
          <p:nvPr>
            <p:ph type="body" sz="quarter" idx="10"/>
          </p:nvPr>
        </p:nvSpPr>
        <p:spPr>
          <a:xfrm>
            <a:off x="413999" y="1134290"/>
            <a:ext cx="11010067" cy="295175"/>
          </a:xfrm>
        </p:spPr>
        <p:txBody>
          <a:bodyPr/>
          <a:lstStyle/>
          <a:p>
            <a:r>
              <a:rPr lang="en-US" sz="2000" dirty="0"/>
              <a:t>More than one-third of farmers who listen to the radio, listen more than once per day. </a:t>
            </a:r>
          </a:p>
        </p:txBody>
      </p:sp>
      <p:sp>
        <p:nvSpPr>
          <p:cNvPr id="4" name="Slide Number Placeholder 3">
            <a:extLst>
              <a:ext uri="{FF2B5EF4-FFF2-40B4-BE49-F238E27FC236}">
                <a16:creationId xmlns:a16="http://schemas.microsoft.com/office/drawing/2014/main" id="{8227FD9A-9D55-007B-B0BF-21DA05BD5310}"/>
              </a:ext>
            </a:extLst>
          </p:cNvPr>
          <p:cNvSpPr>
            <a:spLocks noGrp="1"/>
          </p:cNvSpPr>
          <p:nvPr>
            <p:ph type="sldNum" sz="quarter" idx="16"/>
          </p:nvPr>
        </p:nvSpPr>
        <p:spPr/>
        <p:txBody>
          <a:bodyPr/>
          <a:lstStyle/>
          <a:p>
            <a:fld id="{75A2AC2D-2E79-4946-9A47-B81ECF29F405}" type="slidenum">
              <a:rPr lang="en-US" smtClean="0"/>
              <a:pPr/>
              <a:t>5</a:t>
            </a:fld>
            <a:endParaRPr lang="en-US"/>
          </a:p>
        </p:txBody>
      </p:sp>
      <p:sp>
        <p:nvSpPr>
          <p:cNvPr id="91" name="TextBox 90">
            <a:extLst>
              <a:ext uri="{FF2B5EF4-FFF2-40B4-BE49-F238E27FC236}">
                <a16:creationId xmlns:a16="http://schemas.microsoft.com/office/drawing/2014/main" id="{EAEFC361-1704-8F00-3953-73685916D9C6}"/>
              </a:ext>
            </a:extLst>
          </p:cNvPr>
          <p:cNvSpPr txBox="1"/>
          <p:nvPr/>
        </p:nvSpPr>
        <p:spPr bwMode="gray">
          <a:xfrm>
            <a:off x="471024" y="6288704"/>
            <a:ext cx="9414587" cy="346249"/>
          </a:xfrm>
          <a:prstGeom prst="rect">
            <a:avLst/>
          </a:prstGeom>
          <a:noFill/>
        </p:spPr>
        <p:txBody>
          <a:bodyPr wrap="square" lIns="0" tIns="0" rIns="0" bIns="0" rtlCol="0">
            <a:spAutoFit/>
          </a:bodyPr>
          <a:lstStyle/>
          <a:p>
            <a:pPr algn="l">
              <a:spcBef>
                <a:spcPts val="300"/>
              </a:spcBef>
              <a:tabLst>
                <a:tab pos="288925" algn="l"/>
              </a:tabLst>
            </a:pPr>
            <a:r>
              <a:rPr lang="en-US" sz="1000" i="1">
                <a:solidFill>
                  <a:schemeClr val="bg2"/>
                </a:solidFill>
                <a:latin typeface="+mn-lt"/>
                <a:cs typeface="Arial" pitchFamily="34" charset="0"/>
              </a:rPr>
              <a:t>Base: (n=1,001)</a:t>
            </a:r>
          </a:p>
          <a:p>
            <a:pPr algn="l">
              <a:spcBef>
                <a:spcPts val="300"/>
              </a:spcBef>
              <a:tabLst>
                <a:tab pos="288925" algn="l"/>
              </a:tabLst>
            </a:pPr>
            <a:r>
              <a:rPr lang="en-US" sz="1000" i="1">
                <a:solidFill>
                  <a:schemeClr val="bg2"/>
                </a:solidFill>
                <a:latin typeface="+mn-lt"/>
                <a:cs typeface="Arial" pitchFamily="34" charset="0"/>
              </a:rPr>
              <a:t>Q1.	How often do you use each of the following media types for farm news, weather, markets, and ag information?</a:t>
            </a:r>
          </a:p>
        </p:txBody>
      </p:sp>
      <p:graphicFrame>
        <p:nvGraphicFramePr>
          <p:cNvPr id="92" name="Chart 91">
            <a:extLst>
              <a:ext uri="{FF2B5EF4-FFF2-40B4-BE49-F238E27FC236}">
                <a16:creationId xmlns:a16="http://schemas.microsoft.com/office/drawing/2014/main" id="{8FD17C45-2CE5-B94C-B628-C892DAE78E60}"/>
              </a:ext>
            </a:extLst>
          </p:cNvPr>
          <p:cNvGraphicFramePr/>
          <p:nvPr>
            <p:extLst>
              <p:ext uri="{D42A27DB-BD31-4B8C-83A1-F6EECF244321}">
                <p14:modId xmlns:p14="http://schemas.microsoft.com/office/powerpoint/2010/main" val="3011932005"/>
              </p:ext>
            </p:extLst>
          </p:nvPr>
        </p:nvGraphicFramePr>
        <p:xfrm>
          <a:off x="-1065228" y="1742714"/>
          <a:ext cx="12819228" cy="4375282"/>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807169FF-904C-A8A4-A8BD-7A695686C22D}"/>
              </a:ext>
            </a:extLst>
          </p:cNvPr>
          <p:cNvGrpSpPr/>
          <p:nvPr/>
        </p:nvGrpSpPr>
        <p:grpSpPr>
          <a:xfrm>
            <a:off x="11384248" y="0"/>
            <a:ext cx="1512338" cy="1512338"/>
            <a:chOff x="349034" y="1989000"/>
            <a:chExt cx="2880000" cy="2880000"/>
          </a:xfrm>
        </p:grpSpPr>
        <p:sp>
          <p:nvSpPr>
            <p:cNvPr id="19" name="Oval 18">
              <a:extLst>
                <a:ext uri="{FF2B5EF4-FFF2-40B4-BE49-F238E27FC236}">
                  <a16:creationId xmlns:a16="http://schemas.microsoft.com/office/drawing/2014/main" id="{0515EF37-5D16-C2A8-F0C5-8CA4FD076BBB}"/>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20" name="Block Arc 19">
              <a:extLst>
                <a:ext uri="{FF2B5EF4-FFF2-40B4-BE49-F238E27FC236}">
                  <a16:creationId xmlns:a16="http://schemas.microsoft.com/office/drawing/2014/main" id="{87B73FEC-4A81-8B82-80E1-1139185ED47A}"/>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90FCB260-66EF-5C96-CF76-7D40C19F4F87}"/>
              </a:ext>
            </a:extLst>
          </p:cNvPr>
          <p:cNvSpPr txBox="1"/>
          <p:nvPr/>
        </p:nvSpPr>
        <p:spPr bwMode="gray">
          <a:xfrm>
            <a:off x="2969443" y="5988833"/>
            <a:ext cx="7068568" cy="346249"/>
          </a:xfrm>
          <a:prstGeom prst="rect">
            <a:avLst/>
          </a:prstGeom>
          <a:noFill/>
        </p:spPr>
        <p:txBody>
          <a:bodyPr wrap="square" lIns="0" tIns="0" rIns="0" bIns="0" rtlCol="0">
            <a:spAutoFit/>
          </a:bodyPr>
          <a:lstStyle/>
          <a:p>
            <a:pPr algn="l">
              <a:spcBef>
                <a:spcPts val="300"/>
              </a:spcBef>
              <a:tabLst>
                <a:tab pos="288925" algn="l"/>
              </a:tabLst>
            </a:pPr>
            <a:r>
              <a:rPr lang="en-US" sz="1000" i="1" dirty="0">
                <a:solidFill>
                  <a:schemeClr val="bg2"/>
                </a:solidFill>
                <a:latin typeface="+mn-lt"/>
                <a:cs typeface="Arial" pitchFamily="34" charset="0"/>
              </a:rPr>
              <a:t>Note: Respondents must have selected they listen to radio in the screening section to qualify. </a:t>
            </a:r>
          </a:p>
          <a:p>
            <a:pPr algn="l">
              <a:spcBef>
                <a:spcPts val="300"/>
              </a:spcBef>
              <a:tabLst>
                <a:tab pos="288925" algn="l"/>
              </a:tabLst>
            </a:pPr>
            <a:r>
              <a:rPr lang="en-US" sz="1000" i="1" dirty="0">
                <a:solidFill>
                  <a:schemeClr val="bg2"/>
                </a:solidFill>
                <a:cs typeface="Arial" pitchFamily="34" charset="0"/>
              </a:rPr>
              <a:t>Four</a:t>
            </a:r>
            <a:r>
              <a:rPr lang="en-US" sz="1000" i="1" dirty="0">
                <a:solidFill>
                  <a:schemeClr val="bg2"/>
                </a:solidFill>
                <a:latin typeface="+mn-lt"/>
                <a:cs typeface="Arial" pitchFamily="34" charset="0"/>
              </a:rPr>
              <a:t> respondents </a:t>
            </a:r>
            <a:r>
              <a:rPr lang="en-US" sz="1000" i="1">
                <a:solidFill>
                  <a:schemeClr val="bg2"/>
                </a:solidFill>
                <a:latin typeface="+mn-lt"/>
                <a:cs typeface="Arial" pitchFamily="34" charset="0"/>
              </a:rPr>
              <a:t>do not listen </a:t>
            </a:r>
            <a:r>
              <a:rPr lang="en-US" sz="1000" i="1" dirty="0">
                <a:solidFill>
                  <a:schemeClr val="bg2"/>
                </a:solidFill>
                <a:latin typeface="+mn-lt"/>
                <a:cs typeface="Arial" pitchFamily="34" charset="0"/>
              </a:rPr>
              <a:t>to broadcast radio</a:t>
            </a:r>
            <a:r>
              <a:rPr lang="en-US" sz="1000" i="1">
                <a:solidFill>
                  <a:schemeClr val="bg2"/>
                </a:solidFill>
                <a:latin typeface="+mn-lt"/>
                <a:cs typeface="Arial" pitchFamily="34" charset="0"/>
              </a:rPr>
              <a:t> but </a:t>
            </a:r>
            <a:r>
              <a:rPr lang="en-US" sz="1000" i="1" dirty="0">
                <a:solidFill>
                  <a:schemeClr val="bg2"/>
                </a:solidFill>
                <a:latin typeface="+mn-lt"/>
                <a:cs typeface="Arial" pitchFamily="34" charset="0"/>
              </a:rPr>
              <a:t>do listen to streamed radio</a:t>
            </a:r>
          </a:p>
        </p:txBody>
      </p:sp>
      <p:pic>
        <p:nvPicPr>
          <p:cNvPr id="5" name="Graphic 4" descr="Radio with solid fill">
            <a:extLst>
              <a:ext uri="{FF2B5EF4-FFF2-40B4-BE49-F238E27FC236}">
                <a16:creationId xmlns:a16="http://schemas.microsoft.com/office/drawing/2014/main" id="{AA2CE24B-B8CA-BB31-272D-08E071028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4906" y="2173332"/>
            <a:ext cx="321247" cy="321247"/>
          </a:xfrm>
          <a:prstGeom prst="rect">
            <a:avLst/>
          </a:prstGeom>
        </p:spPr>
      </p:pic>
      <p:pic>
        <p:nvPicPr>
          <p:cNvPr id="6" name="Graphic 5" descr="Radio with solid fill">
            <a:extLst>
              <a:ext uri="{FF2B5EF4-FFF2-40B4-BE49-F238E27FC236}">
                <a16:creationId xmlns:a16="http://schemas.microsoft.com/office/drawing/2014/main" id="{5745236C-BF3D-129F-2F35-B05547278C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62" y="3318425"/>
            <a:ext cx="321247" cy="321247"/>
          </a:xfrm>
          <a:prstGeom prst="rect">
            <a:avLst/>
          </a:prstGeom>
        </p:spPr>
      </p:pic>
      <p:graphicFrame>
        <p:nvGraphicFramePr>
          <p:cNvPr id="7" name="Table 6">
            <a:extLst>
              <a:ext uri="{FF2B5EF4-FFF2-40B4-BE49-F238E27FC236}">
                <a16:creationId xmlns:a16="http://schemas.microsoft.com/office/drawing/2014/main" id="{2F1B9725-F47C-BA1E-6CEB-0FFA7160327B}"/>
              </a:ext>
            </a:extLst>
          </p:cNvPr>
          <p:cNvGraphicFramePr>
            <a:graphicFrameLocks noGrp="1"/>
          </p:cNvGraphicFramePr>
          <p:nvPr>
            <p:extLst>
              <p:ext uri="{D42A27DB-BD31-4B8C-83A1-F6EECF244321}">
                <p14:modId xmlns:p14="http://schemas.microsoft.com/office/powerpoint/2010/main" val="4156987244"/>
              </p:ext>
            </p:extLst>
          </p:nvPr>
        </p:nvGraphicFramePr>
        <p:xfrm>
          <a:off x="2747140" y="1771273"/>
          <a:ext cx="9118956" cy="640080"/>
        </p:xfrm>
        <a:graphic>
          <a:graphicData uri="http://schemas.openxmlformats.org/drawingml/2006/table">
            <a:tbl>
              <a:tblPr firstRow="1" bandRow="1">
                <a:tableStyleId>{2D5ABB26-0587-4C30-8999-92F81FD0307C}</a:tableStyleId>
              </a:tblPr>
              <a:tblGrid>
                <a:gridCol w="1302708">
                  <a:extLst>
                    <a:ext uri="{9D8B030D-6E8A-4147-A177-3AD203B41FA5}">
                      <a16:colId xmlns:a16="http://schemas.microsoft.com/office/drawing/2014/main" val="2848343156"/>
                    </a:ext>
                  </a:extLst>
                </a:gridCol>
                <a:gridCol w="1302708">
                  <a:extLst>
                    <a:ext uri="{9D8B030D-6E8A-4147-A177-3AD203B41FA5}">
                      <a16:colId xmlns:a16="http://schemas.microsoft.com/office/drawing/2014/main" val="881458907"/>
                    </a:ext>
                  </a:extLst>
                </a:gridCol>
                <a:gridCol w="1302708">
                  <a:extLst>
                    <a:ext uri="{9D8B030D-6E8A-4147-A177-3AD203B41FA5}">
                      <a16:colId xmlns:a16="http://schemas.microsoft.com/office/drawing/2014/main" val="3816993269"/>
                    </a:ext>
                  </a:extLst>
                </a:gridCol>
                <a:gridCol w="1302708">
                  <a:extLst>
                    <a:ext uri="{9D8B030D-6E8A-4147-A177-3AD203B41FA5}">
                      <a16:colId xmlns:a16="http://schemas.microsoft.com/office/drawing/2014/main" val="2632894447"/>
                    </a:ext>
                  </a:extLst>
                </a:gridCol>
                <a:gridCol w="1302708">
                  <a:extLst>
                    <a:ext uri="{9D8B030D-6E8A-4147-A177-3AD203B41FA5}">
                      <a16:colId xmlns:a16="http://schemas.microsoft.com/office/drawing/2014/main" val="564174127"/>
                    </a:ext>
                  </a:extLst>
                </a:gridCol>
                <a:gridCol w="1602392">
                  <a:extLst>
                    <a:ext uri="{9D8B030D-6E8A-4147-A177-3AD203B41FA5}">
                      <a16:colId xmlns:a16="http://schemas.microsoft.com/office/drawing/2014/main" val="2639143086"/>
                    </a:ext>
                  </a:extLst>
                </a:gridCol>
                <a:gridCol w="1003024">
                  <a:extLst>
                    <a:ext uri="{9D8B030D-6E8A-4147-A177-3AD203B41FA5}">
                      <a16:colId xmlns:a16="http://schemas.microsoft.com/office/drawing/2014/main" val="490686012"/>
                    </a:ext>
                  </a:extLst>
                </a:gridCol>
              </a:tblGrid>
              <a:tr h="370840">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tx2"/>
                          </a:solidFill>
                        </a:rPr>
                        <a:t>MORE THAN ONCE A DAY</a:t>
                      </a:r>
                    </a:p>
                    <a:p>
                      <a:pPr algn="ctr"/>
                      <a:endParaRPr lang="en-US" sz="1200"/>
                    </a:p>
                  </a:txBody>
                  <a:tcPr anchor="ctr"/>
                </a:tc>
                <a:tc>
                  <a:txBody>
                    <a:bodyPr/>
                    <a:lstStyle/>
                    <a:p>
                      <a:pPr marL="0" indent="0" algn="ctr">
                        <a:buFont typeface="Courier New" pitchFamily="49" charset="0"/>
                        <a:buNone/>
                      </a:pPr>
                      <a:r>
                        <a:rPr lang="en-US" sz="1200" b="1">
                          <a:solidFill>
                            <a:schemeClr val="accent1">
                              <a:lumMod val="60000"/>
                              <a:lumOff val="40000"/>
                            </a:schemeClr>
                          </a:solidFill>
                        </a:rPr>
                        <a:t>ONCE A </a:t>
                      </a:r>
                    </a:p>
                    <a:p>
                      <a:pPr marL="0" indent="0" algn="ctr">
                        <a:buFont typeface="Courier New" pitchFamily="49" charset="0"/>
                        <a:buNone/>
                      </a:pPr>
                      <a:r>
                        <a:rPr lang="en-US" sz="1200" b="1">
                          <a:solidFill>
                            <a:schemeClr val="accent1">
                              <a:lumMod val="60000"/>
                              <a:lumOff val="40000"/>
                            </a:schemeClr>
                          </a:solidFill>
                        </a:rPr>
                        <a:t>DAY</a:t>
                      </a:r>
                    </a:p>
                    <a:p>
                      <a:pPr algn="ct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2"/>
                          </a:solidFill>
                        </a:rPr>
                        <a:t>ONCE PER WEEK</a:t>
                      </a:r>
                    </a:p>
                    <a:p>
                      <a:pPr algn="ct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4"/>
                          </a:solidFill>
                        </a:rPr>
                        <a:t>EVERY OTHER WEEK</a:t>
                      </a:r>
                    </a:p>
                    <a:p>
                      <a:pPr algn="ct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rgbClr val="C6CE79"/>
                          </a:solidFill>
                        </a:rPr>
                        <a:t>ONCE PER MONTH</a:t>
                      </a:r>
                    </a:p>
                    <a:p>
                      <a:pPr algn="ct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3"/>
                          </a:solidFill>
                        </a:rPr>
                        <a:t>LESS THAN ONCE PER MONTH</a:t>
                      </a:r>
                    </a:p>
                    <a:p>
                      <a:pPr algn="ct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dirty="0">
                          <a:solidFill>
                            <a:schemeClr val="bg2"/>
                          </a:solidFill>
                        </a:rPr>
                        <a:t>NEVER</a:t>
                      </a:r>
                    </a:p>
                    <a:p>
                      <a:pPr algn="ctr"/>
                      <a:endParaRPr lang="en-US" sz="1200" dirty="0"/>
                    </a:p>
                  </a:txBody>
                  <a:tcPr anchor="ctr"/>
                </a:tc>
                <a:extLst>
                  <a:ext uri="{0D108BD9-81ED-4DB2-BD59-A6C34878D82A}">
                    <a16:rowId xmlns:a16="http://schemas.microsoft.com/office/drawing/2014/main" val="506697748"/>
                  </a:ext>
                </a:extLst>
              </a:tr>
            </a:tbl>
          </a:graphicData>
        </a:graphic>
      </p:graphicFrame>
    </p:spTree>
    <p:extLst>
      <p:ext uri="{BB962C8B-B14F-4D97-AF65-F5344CB8AC3E}">
        <p14:creationId xmlns:p14="http://schemas.microsoft.com/office/powerpoint/2010/main" val="410723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8A46-D83B-AB41-234A-1E4EE405BD7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DDA500E-C980-EFAD-A407-41B4D787B40A}"/>
              </a:ext>
            </a:extLst>
          </p:cNvPr>
          <p:cNvSpPr>
            <a:spLocks noGrp="1"/>
          </p:cNvSpPr>
          <p:nvPr>
            <p:ph type="body" sz="quarter" idx="10"/>
          </p:nvPr>
        </p:nvSpPr>
        <p:spPr>
          <a:xfrm>
            <a:off x="413999" y="1207442"/>
            <a:ext cx="11010067" cy="295175"/>
          </a:xfrm>
        </p:spPr>
        <p:txBody>
          <a:bodyPr/>
          <a:lstStyle/>
          <a:p>
            <a:r>
              <a:rPr lang="en-US"/>
              <a:t>Most farmers listen to farm radio while driving a vehicle or operating farm equipment, which can be attributed to the accessibility of the platform.  </a:t>
            </a:r>
          </a:p>
        </p:txBody>
      </p:sp>
      <p:sp>
        <p:nvSpPr>
          <p:cNvPr id="4" name="Slide Number Placeholder 3">
            <a:extLst>
              <a:ext uri="{FF2B5EF4-FFF2-40B4-BE49-F238E27FC236}">
                <a16:creationId xmlns:a16="http://schemas.microsoft.com/office/drawing/2014/main" id="{63FB23B5-9F75-FB99-F381-77D520F2C2BB}"/>
              </a:ext>
            </a:extLst>
          </p:cNvPr>
          <p:cNvSpPr>
            <a:spLocks noGrp="1"/>
          </p:cNvSpPr>
          <p:nvPr>
            <p:ph type="sldNum" sz="quarter" idx="16"/>
          </p:nvPr>
        </p:nvSpPr>
        <p:spPr/>
        <p:txBody>
          <a:bodyPr/>
          <a:lstStyle/>
          <a:p>
            <a:fld id="{75A2AC2D-2E79-4946-9A47-B81ECF29F405}" type="slidenum">
              <a:rPr lang="en-US" smtClean="0"/>
              <a:pPr/>
              <a:t>6</a:t>
            </a:fld>
            <a:endParaRPr lang="en-US"/>
          </a:p>
        </p:txBody>
      </p:sp>
      <p:sp>
        <p:nvSpPr>
          <p:cNvPr id="91" name="TextBox 90">
            <a:extLst>
              <a:ext uri="{FF2B5EF4-FFF2-40B4-BE49-F238E27FC236}">
                <a16:creationId xmlns:a16="http://schemas.microsoft.com/office/drawing/2014/main" id="{DBB716A4-F057-13BD-D327-9AEF4BBCAA1D}"/>
              </a:ext>
            </a:extLst>
          </p:cNvPr>
          <p:cNvSpPr txBox="1"/>
          <p:nvPr/>
        </p:nvSpPr>
        <p:spPr bwMode="gray">
          <a:xfrm>
            <a:off x="471024" y="6269846"/>
            <a:ext cx="9414587" cy="346249"/>
          </a:xfrm>
          <a:prstGeom prst="rect">
            <a:avLst/>
          </a:prstGeom>
          <a:noFill/>
        </p:spPr>
        <p:txBody>
          <a:bodyPr wrap="square" lIns="0" tIns="0" rIns="0" bIns="0" rtlCol="0">
            <a:spAutoFit/>
          </a:bodyPr>
          <a:lstStyle/>
          <a:p>
            <a:pPr algn="l">
              <a:spcBef>
                <a:spcPts val="300"/>
              </a:spcBef>
              <a:tabLst>
                <a:tab pos="288925" algn="l"/>
              </a:tabLst>
            </a:pPr>
            <a:r>
              <a:rPr lang="en-US" sz="1000" i="1">
                <a:solidFill>
                  <a:schemeClr val="bg2"/>
                </a:solidFill>
                <a:latin typeface="+mn-lt"/>
                <a:cs typeface="Arial" pitchFamily="34" charset="0"/>
              </a:rPr>
              <a:t>Base: (n=1,001)</a:t>
            </a:r>
          </a:p>
          <a:p>
            <a:pPr algn="l">
              <a:spcBef>
                <a:spcPts val="300"/>
              </a:spcBef>
              <a:tabLst>
                <a:tab pos="288925" algn="l"/>
              </a:tabLst>
            </a:pPr>
            <a:r>
              <a:rPr lang="en-US" sz="1000" i="1">
                <a:solidFill>
                  <a:schemeClr val="bg2"/>
                </a:solidFill>
                <a:latin typeface="+mn-lt"/>
                <a:cs typeface="Arial" pitchFamily="34" charset="0"/>
              </a:rPr>
              <a:t>Q4.	Where do you listen to farm news, weather, and commodity markets on the radio?</a:t>
            </a:r>
          </a:p>
        </p:txBody>
      </p:sp>
      <p:graphicFrame>
        <p:nvGraphicFramePr>
          <p:cNvPr id="8" name="Chart 7">
            <a:extLst>
              <a:ext uri="{FF2B5EF4-FFF2-40B4-BE49-F238E27FC236}">
                <a16:creationId xmlns:a16="http://schemas.microsoft.com/office/drawing/2014/main" id="{36C9F078-43D4-0114-790C-20442AE53BAE}"/>
              </a:ext>
            </a:extLst>
          </p:cNvPr>
          <p:cNvGraphicFramePr/>
          <p:nvPr>
            <p:extLst>
              <p:ext uri="{D42A27DB-BD31-4B8C-83A1-F6EECF244321}">
                <p14:modId xmlns:p14="http://schemas.microsoft.com/office/powerpoint/2010/main" val="1362813172"/>
              </p:ext>
            </p:extLst>
          </p:nvPr>
        </p:nvGraphicFramePr>
        <p:xfrm>
          <a:off x="1383963" y="2036244"/>
          <a:ext cx="10906945" cy="35092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9A2785D2-1B82-F705-F6E7-F90B93D318E2}"/>
              </a:ext>
            </a:extLst>
          </p:cNvPr>
          <p:cNvGraphicFramePr>
            <a:graphicFrameLocks noGrp="1"/>
          </p:cNvGraphicFramePr>
          <p:nvPr>
            <p:extLst>
              <p:ext uri="{D42A27DB-BD31-4B8C-83A1-F6EECF244321}">
                <p14:modId xmlns:p14="http://schemas.microsoft.com/office/powerpoint/2010/main" val="3295729243"/>
              </p:ext>
            </p:extLst>
          </p:nvPr>
        </p:nvGraphicFramePr>
        <p:xfrm>
          <a:off x="107851" y="2350856"/>
          <a:ext cx="4209626" cy="3067745"/>
        </p:xfrm>
        <a:graphic>
          <a:graphicData uri="http://schemas.openxmlformats.org/drawingml/2006/table">
            <a:tbl>
              <a:tblPr firstRow="1" bandRow="1">
                <a:tableStyleId>{2D5ABB26-0587-4C30-8999-92F81FD0307C}</a:tableStyleId>
              </a:tblPr>
              <a:tblGrid>
                <a:gridCol w="4209626">
                  <a:extLst>
                    <a:ext uri="{9D8B030D-6E8A-4147-A177-3AD203B41FA5}">
                      <a16:colId xmlns:a16="http://schemas.microsoft.com/office/drawing/2014/main" val="1256142917"/>
                    </a:ext>
                  </a:extLst>
                </a:gridCol>
              </a:tblGrid>
              <a:tr h="613549">
                <a:tc>
                  <a:txBody>
                    <a:bodyPr/>
                    <a:lstStyle/>
                    <a:p>
                      <a:pPr algn="r"/>
                      <a:r>
                        <a:rPr lang="en-US" sz="1600" b="0">
                          <a:solidFill>
                            <a:schemeClr val="accent1"/>
                          </a:solidFill>
                        </a:rPr>
                        <a:t>While driving a vehicle (car, truck, etc.)</a:t>
                      </a:r>
                    </a:p>
                  </a:txBody>
                  <a:tcPr anchor="ctr"/>
                </a:tc>
                <a:extLst>
                  <a:ext uri="{0D108BD9-81ED-4DB2-BD59-A6C34878D82A}">
                    <a16:rowId xmlns:a16="http://schemas.microsoft.com/office/drawing/2014/main" val="484867985"/>
                  </a:ext>
                </a:extLst>
              </a:tr>
              <a:tr h="613549">
                <a:tc>
                  <a:txBody>
                    <a:bodyPr/>
                    <a:lstStyle/>
                    <a:p>
                      <a:pPr algn="r"/>
                      <a:r>
                        <a:rPr lang="en-US" sz="1600" b="0">
                          <a:solidFill>
                            <a:schemeClr val="accent1"/>
                          </a:solidFill>
                        </a:rPr>
                        <a:t>While operating farm equipment (spraying, planting, harvesting)</a:t>
                      </a:r>
                    </a:p>
                  </a:txBody>
                  <a:tcPr anchor="ctr"/>
                </a:tc>
                <a:extLst>
                  <a:ext uri="{0D108BD9-81ED-4DB2-BD59-A6C34878D82A}">
                    <a16:rowId xmlns:a16="http://schemas.microsoft.com/office/drawing/2014/main" val="3972952118"/>
                  </a:ext>
                </a:extLst>
              </a:tr>
              <a:tr h="613549">
                <a:tc>
                  <a:txBody>
                    <a:bodyPr/>
                    <a:lstStyle/>
                    <a:p>
                      <a:pPr algn="r"/>
                      <a:r>
                        <a:rPr lang="en-US" sz="1600" b="0">
                          <a:solidFill>
                            <a:schemeClr val="accent1"/>
                          </a:solidFill>
                        </a:rPr>
                        <a:t>In the shop/office/barn</a:t>
                      </a:r>
                    </a:p>
                  </a:txBody>
                  <a:tcPr anchor="ctr"/>
                </a:tc>
                <a:extLst>
                  <a:ext uri="{0D108BD9-81ED-4DB2-BD59-A6C34878D82A}">
                    <a16:rowId xmlns:a16="http://schemas.microsoft.com/office/drawing/2014/main" val="2180434259"/>
                  </a:ext>
                </a:extLst>
              </a:tr>
              <a:tr h="613549">
                <a:tc>
                  <a: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lang="en-US" sz="1600" b="0">
                          <a:solidFill>
                            <a:schemeClr val="accent1"/>
                          </a:solidFill>
                        </a:rPr>
                        <a:t>At home/In the house</a:t>
                      </a:r>
                    </a:p>
                  </a:txBody>
                  <a:tcPr anchor="ctr"/>
                </a:tc>
                <a:extLst>
                  <a:ext uri="{0D108BD9-81ED-4DB2-BD59-A6C34878D82A}">
                    <a16:rowId xmlns:a16="http://schemas.microsoft.com/office/drawing/2014/main" val="3620315568"/>
                  </a:ext>
                </a:extLst>
              </a:tr>
              <a:tr h="613549">
                <a:tc>
                  <a: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lang="en-US" sz="1600" b="0">
                          <a:solidFill>
                            <a:schemeClr val="accent1"/>
                          </a:solidFill>
                        </a:rPr>
                        <a:t>While doing chores</a:t>
                      </a:r>
                    </a:p>
                  </a:txBody>
                  <a:tcPr anchor="ctr"/>
                </a:tc>
                <a:extLst>
                  <a:ext uri="{0D108BD9-81ED-4DB2-BD59-A6C34878D82A}">
                    <a16:rowId xmlns:a16="http://schemas.microsoft.com/office/drawing/2014/main" val="3920543548"/>
                  </a:ext>
                </a:extLst>
              </a:tr>
            </a:tbl>
          </a:graphicData>
        </a:graphic>
      </p:graphicFrame>
      <p:sp>
        <p:nvSpPr>
          <p:cNvPr id="10" name="Rectangle 9">
            <a:extLst>
              <a:ext uri="{FF2B5EF4-FFF2-40B4-BE49-F238E27FC236}">
                <a16:creationId xmlns:a16="http://schemas.microsoft.com/office/drawing/2014/main" id="{99B6700C-9B4C-3469-F794-1EFD2B4C718D}"/>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11" name="Title 1">
            <a:extLst>
              <a:ext uri="{FF2B5EF4-FFF2-40B4-BE49-F238E27FC236}">
                <a16:creationId xmlns:a16="http://schemas.microsoft.com/office/drawing/2014/main" id="{FA6E345C-0EB1-699E-974E-87D4490429FB}"/>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Listening Locations</a:t>
            </a:r>
          </a:p>
        </p:txBody>
      </p:sp>
      <p:grpSp>
        <p:nvGrpSpPr>
          <p:cNvPr id="12" name="Group 11">
            <a:extLst>
              <a:ext uri="{FF2B5EF4-FFF2-40B4-BE49-F238E27FC236}">
                <a16:creationId xmlns:a16="http://schemas.microsoft.com/office/drawing/2014/main" id="{D57FE5FD-143B-C78E-60DA-206E2FCBC3D8}"/>
              </a:ext>
            </a:extLst>
          </p:cNvPr>
          <p:cNvGrpSpPr/>
          <p:nvPr/>
        </p:nvGrpSpPr>
        <p:grpSpPr>
          <a:xfrm>
            <a:off x="11384248" y="0"/>
            <a:ext cx="1512338" cy="1512338"/>
            <a:chOff x="349034" y="1989000"/>
            <a:chExt cx="2880000" cy="2880000"/>
          </a:xfrm>
        </p:grpSpPr>
        <p:sp>
          <p:nvSpPr>
            <p:cNvPr id="13" name="Oval 12">
              <a:extLst>
                <a:ext uri="{FF2B5EF4-FFF2-40B4-BE49-F238E27FC236}">
                  <a16:creationId xmlns:a16="http://schemas.microsoft.com/office/drawing/2014/main" id="{C9CF3A7D-7578-6F82-4271-95275FEE898B}"/>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4" name="Block Arc 13">
              <a:extLst>
                <a:ext uri="{FF2B5EF4-FFF2-40B4-BE49-F238E27FC236}">
                  <a16:creationId xmlns:a16="http://schemas.microsoft.com/office/drawing/2014/main" id="{E9FCC93C-D2A6-940F-9728-96DFE30B2148}"/>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pic>
        <p:nvPicPr>
          <p:cNvPr id="16" name="Picture 15" descr="A white car on a black background&#10;&#10;Description automatically generated">
            <a:extLst>
              <a:ext uri="{FF2B5EF4-FFF2-40B4-BE49-F238E27FC236}">
                <a16:creationId xmlns:a16="http://schemas.microsoft.com/office/drawing/2014/main" id="{460905B3-63D0-6B5B-8C0A-80F7D1882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77" y="2442297"/>
            <a:ext cx="575224" cy="575224"/>
          </a:xfrm>
          <a:prstGeom prst="rect">
            <a:avLst/>
          </a:prstGeom>
        </p:spPr>
      </p:pic>
      <p:pic>
        <p:nvPicPr>
          <p:cNvPr id="18" name="Picture 17" descr="A white tractor on a black background&#10;&#10;Description automatically generated">
            <a:extLst>
              <a:ext uri="{FF2B5EF4-FFF2-40B4-BE49-F238E27FC236}">
                <a16:creationId xmlns:a16="http://schemas.microsoft.com/office/drawing/2014/main" id="{758775BF-798E-A3FA-C3AD-A438840BE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581" y="2993836"/>
            <a:ext cx="673815" cy="673815"/>
          </a:xfrm>
          <a:prstGeom prst="rect">
            <a:avLst/>
          </a:prstGeom>
        </p:spPr>
      </p:pic>
      <p:pic>
        <p:nvPicPr>
          <p:cNvPr id="20" name="Picture 19" descr="A white barn with a black background&#10;&#10;Description automatically generated">
            <a:extLst>
              <a:ext uri="{FF2B5EF4-FFF2-40B4-BE49-F238E27FC236}">
                <a16:creationId xmlns:a16="http://schemas.microsoft.com/office/drawing/2014/main" id="{24ABF90C-0D4E-F22C-69FC-1BE1764FB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800" y="3662331"/>
            <a:ext cx="483087" cy="483087"/>
          </a:xfrm>
          <a:prstGeom prst="rect">
            <a:avLst/>
          </a:prstGeom>
        </p:spPr>
      </p:pic>
      <p:pic>
        <p:nvPicPr>
          <p:cNvPr id="22" name="Picture 21" descr="A white house with a black background&#10;&#10;Description automatically generated">
            <a:extLst>
              <a:ext uri="{FF2B5EF4-FFF2-40B4-BE49-F238E27FC236}">
                <a16:creationId xmlns:a16="http://schemas.microsoft.com/office/drawing/2014/main" id="{DB2FB68A-B487-D943-0D7A-0B1F0B92C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589" y="4251080"/>
            <a:ext cx="572207" cy="572207"/>
          </a:xfrm>
          <a:prstGeom prst="rect">
            <a:avLst/>
          </a:prstGeom>
        </p:spPr>
      </p:pic>
      <p:pic>
        <p:nvPicPr>
          <p:cNvPr id="15" name="Picture 14" descr="A white bucket with a handle&#10;&#10;Description automatically generated">
            <a:extLst>
              <a:ext uri="{FF2B5EF4-FFF2-40B4-BE49-F238E27FC236}">
                <a16:creationId xmlns:a16="http://schemas.microsoft.com/office/drawing/2014/main" id="{9BBB2DDF-53C3-231A-DB67-7143B4B6A5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4148" y="4883229"/>
            <a:ext cx="483087" cy="483087"/>
          </a:xfrm>
          <a:prstGeom prst="rect">
            <a:avLst/>
          </a:prstGeom>
        </p:spPr>
      </p:pic>
    </p:spTree>
    <p:extLst>
      <p:ext uri="{BB962C8B-B14F-4D97-AF65-F5344CB8AC3E}">
        <p14:creationId xmlns:p14="http://schemas.microsoft.com/office/powerpoint/2010/main" val="270932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2578A-8194-F39B-3158-6F7E1C9F2BD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0C8E79E-68BF-6305-586F-A4BA05767B44}"/>
              </a:ext>
            </a:extLst>
          </p:cNvPr>
          <p:cNvSpPr>
            <a:spLocks noGrp="1"/>
          </p:cNvSpPr>
          <p:nvPr>
            <p:ph type="body" sz="quarter" idx="10"/>
          </p:nvPr>
        </p:nvSpPr>
        <p:spPr>
          <a:xfrm>
            <a:off x="413999" y="1170866"/>
            <a:ext cx="10970248" cy="295175"/>
          </a:xfrm>
        </p:spPr>
        <p:txBody>
          <a:bodyPr/>
          <a:lstStyle/>
          <a:p>
            <a:r>
              <a:rPr lang="en-US"/>
              <a:t>Weekdays are the most often selected days for listening to farm radio. However, more than one-third say they listen to farm radio on Saturday. </a:t>
            </a:r>
          </a:p>
        </p:txBody>
      </p:sp>
      <p:sp>
        <p:nvSpPr>
          <p:cNvPr id="4" name="Slide Number Placeholder 3">
            <a:extLst>
              <a:ext uri="{FF2B5EF4-FFF2-40B4-BE49-F238E27FC236}">
                <a16:creationId xmlns:a16="http://schemas.microsoft.com/office/drawing/2014/main" id="{A19D1A80-2BD0-1DED-1781-2A1835AA48AE}"/>
              </a:ext>
            </a:extLst>
          </p:cNvPr>
          <p:cNvSpPr>
            <a:spLocks noGrp="1"/>
          </p:cNvSpPr>
          <p:nvPr>
            <p:ph type="sldNum" sz="quarter" idx="16"/>
          </p:nvPr>
        </p:nvSpPr>
        <p:spPr/>
        <p:txBody>
          <a:bodyPr/>
          <a:lstStyle/>
          <a:p>
            <a:fld id="{75A2AC2D-2E79-4946-9A47-B81ECF29F405}" type="slidenum">
              <a:rPr lang="en-US" smtClean="0"/>
              <a:pPr/>
              <a:t>7</a:t>
            </a:fld>
            <a:endParaRPr lang="en-US"/>
          </a:p>
        </p:txBody>
      </p:sp>
      <p:sp>
        <p:nvSpPr>
          <p:cNvPr id="91" name="TextBox 90">
            <a:extLst>
              <a:ext uri="{FF2B5EF4-FFF2-40B4-BE49-F238E27FC236}">
                <a16:creationId xmlns:a16="http://schemas.microsoft.com/office/drawing/2014/main" id="{F243E61C-F76C-F167-1779-F83423655659}"/>
              </a:ext>
            </a:extLst>
          </p:cNvPr>
          <p:cNvSpPr txBox="1"/>
          <p:nvPr/>
        </p:nvSpPr>
        <p:spPr bwMode="gray">
          <a:xfrm>
            <a:off x="471024" y="6269848"/>
            <a:ext cx="9414587" cy="346249"/>
          </a:xfrm>
          <a:prstGeom prst="rect">
            <a:avLst/>
          </a:prstGeom>
          <a:noFill/>
        </p:spPr>
        <p:txBody>
          <a:bodyPr wrap="square" lIns="0" tIns="0" rIns="0" bIns="0" rtlCol="0">
            <a:spAutoFit/>
          </a:bodyPr>
          <a:lstStyle/>
          <a:p>
            <a:pPr algn="l">
              <a:spcBef>
                <a:spcPts val="300"/>
              </a:spcBef>
              <a:tabLst>
                <a:tab pos="288925" algn="l"/>
              </a:tabLst>
            </a:pPr>
            <a:r>
              <a:rPr lang="en-US" sz="1000" i="1">
                <a:solidFill>
                  <a:schemeClr val="bg2"/>
                </a:solidFill>
                <a:latin typeface="+mn-lt"/>
                <a:cs typeface="Arial" pitchFamily="34" charset="0"/>
              </a:rPr>
              <a:t>Base: (n=1,001)</a:t>
            </a:r>
          </a:p>
          <a:p>
            <a:pPr algn="l">
              <a:spcBef>
                <a:spcPts val="300"/>
              </a:spcBef>
              <a:tabLst>
                <a:tab pos="288925" algn="l"/>
              </a:tabLst>
            </a:pPr>
            <a:r>
              <a:rPr lang="en-US" sz="1000" i="1">
                <a:solidFill>
                  <a:schemeClr val="bg2"/>
                </a:solidFill>
                <a:latin typeface="+mn-lt"/>
                <a:cs typeface="Arial" pitchFamily="34" charset="0"/>
              </a:rPr>
              <a:t>Q2.	For farm radio, please tell us which days of the week you are listening.</a:t>
            </a:r>
          </a:p>
        </p:txBody>
      </p:sp>
      <p:graphicFrame>
        <p:nvGraphicFramePr>
          <p:cNvPr id="92" name="Chart 91">
            <a:extLst>
              <a:ext uri="{FF2B5EF4-FFF2-40B4-BE49-F238E27FC236}">
                <a16:creationId xmlns:a16="http://schemas.microsoft.com/office/drawing/2014/main" id="{ECD0B1B6-3579-B11E-EBA6-E05118BE6D99}"/>
              </a:ext>
            </a:extLst>
          </p:cNvPr>
          <p:cNvGraphicFramePr/>
          <p:nvPr/>
        </p:nvGraphicFramePr>
        <p:xfrm>
          <a:off x="471025" y="1935137"/>
          <a:ext cx="9400893" cy="408221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2EC99536-A9B2-DA67-B3A3-1CEFAF870085}"/>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5" name="Title 1">
            <a:extLst>
              <a:ext uri="{FF2B5EF4-FFF2-40B4-BE49-F238E27FC236}">
                <a16:creationId xmlns:a16="http://schemas.microsoft.com/office/drawing/2014/main" id="{8985D30C-F3FA-3AC2-7D19-EC906C7B2076}"/>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Farm Radio Days Listening</a:t>
            </a:r>
          </a:p>
        </p:txBody>
      </p:sp>
      <p:grpSp>
        <p:nvGrpSpPr>
          <p:cNvPr id="6" name="Group 5">
            <a:extLst>
              <a:ext uri="{FF2B5EF4-FFF2-40B4-BE49-F238E27FC236}">
                <a16:creationId xmlns:a16="http://schemas.microsoft.com/office/drawing/2014/main" id="{274C044B-1BF7-30D7-8F4E-299EF9432CC8}"/>
              </a:ext>
            </a:extLst>
          </p:cNvPr>
          <p:cNvGrpSpPr/>
          <p:nvPr/>
        </p:nvGrpSpPr>
        <p:grpSpPr>
          <a:xfrm>
            <a:off x="11384248" y="0"/>
            <a:ext cx="1512338" cy="1512338"/>
            <a:chOff x="349034" y="1989000"/>
            <a:chExt cx="2880000" cy="2880000"/>
          </a:xfrm>
        </p:grpSpPr>
        <p:sp>
          <p:nvSpPr>
            <p:cNvPr id="8" name="Oval 7">
              <a:extLst>
                <a:ext uri="{FF2B5EF4-FFF2-40B4-BE49-F238E27FC236}">
                  <a16:creationId xmlns:a16="http://schemas.microsoft.com/office/drawing/2014/main" id="{66209DBD-88B1-4DD8-23ED-1CB8CEA830C6}"/>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0" name="Block Arc 9">
              <a:extLst>
                <a:ext uri="{FF2B5EF4-FFF2-40B4-BE49-F238E27FC236}">
                  <a16:creationId xmlns:a16="http://schemas.microsoft.com/office/drawing/2014/main" id="{A1290B01-C913-A480-E7C1-4C7A6B109DB3}"/>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sp>
        <p:nvSpPr>
          <p:cNvPr id="17" name="Title 1">
            <a:extLst>
              <a:ext uri="{FF2B5EF4-FFF2-40B4-BE49-F238E27FC236}">
                <a16:creationId xmlns:a16="http://schemas.microsoft.com/office/drawing/2014/main" id="{4695B42C-622F-7795-8334-BC677CF268B0}"/>
              </a:ext>
            </a:extLst>
          </p:cNvPr>
          <p:cNvSpPr txBox="1">
            <a:spLocks/>
          </p:cNvSpPr>
          <p:nvPr/>
        </p:nvSpPr>
        <p:spPr bwMode="gray">
          <a:xfrm>
            <a:off x="10274737" y="3959340"/>
            <a:ext cx="1182663" cy="592951"/>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pPr algn="ctr"/>
            <a:r>
              <a:rPr lang="en-US" dirty="0">
                <a:solidFill>
                  <a:schemeClr val="bg1"/>
                </a:solidFill>
              </a:rPr>
              <a:t>93% </a:t>
            </a:r>
          </a:p>
          <a:p>
            <a:pPr algn="ctr"/>
            <a:r>
              <a:rPr lang="en-US" sz="1400" dirty="0">
                <a:solidFill>
                  <a:schemeClr val="bg1"/>
                </a:solidFill>
              </a:rPr>
              <a:t>of growers listen at least once a week</a:t>
            </a:r>
            <a:endParaRPr lang="en-US" sz="2000" dirty="0">
              <a:solidFill>
                <a:schemeClr val="bg1"/>
              </a:solidFill>
            </a:endParaRPr>
          </a:p>
        </p:txBody>
      </p:sp>
      <p:sp>
        <p:nvSpPr>
          <p:cNvPr id="19" name="TextBox 18">
            <a:extLst>
              <a:ext uri="{FF2B5EF4-FFF2-40B4-BE49-F238E27FC236}">
                <a16:creationId xmlns:a16="http://schemas.microsoft.com/office/drawing/2014/main" id="{16B3EEDA-BF43-8E2F-5C02-0D86B35C74F9}"/>
              </a:ext>
            </a:extLst>
          </p:cNvPr>
          <p:cNvSpPr txBox="1"/>
          <p:nvPr/>
        </p:nvSpPr>
        <p:spPr bwMode="gray">
          <a:xfrm>
            <a:off x="738140" y="4991090"/>
            <a:ext cx="1188093" cy="523220"/>
          </a:xfrm>
          <a:prstGeom prst="rect">
            <a:avLst/>
          </a:prstGeom>
          <a:noFill/>
        </p:spPr>
        <p:txBody>
          <a:bodyPr wrap="square">
            <a:spAutoFit/>
          </a:bodyPr>
          <a:lstStyle/>
          <a:p>
            <a:pPr algn="ctr"/>
            <a:r>
              <a:rPr lang="en-US" sz="2800" b="1">
                <a:solidFill>
                  <a:schemeClr val="bg1"/>
                </a:solidFill>
              </a:rPr>
              <a:t>MON</a:t>
            </a:r>
            <a:endParaRPr lang="en-US" sz="2800" b="1"/>
          </a:p>
        </p:txBody>
      </p:sp>
      <p:sp>
        <p:nvSpPr>
          <p:cNvPr id="24" name="TextBox 23">
            <a:extLst>
              <a:ext uri="{FF2B5EF4-FFF2-40B4-BE49-F238E27FC236}">
                <a16:creationId xmlns:a16="http://schemas.microsoft.com/office/drawing/2014/main" id="{2DFCA2D2-1CF5-A7F6-93EF-6E4B369D8C5B}"/>
              </a:ext>
            </a:extLst>
          </p:cNvPr>
          <p:cNvSpPr txBox="1"/>
          <p:nvPr/>
        </p:nvSpPr>
        <p:spPr bwMode="gray">
          <a:xfrm>
            <a:off x="2021748" y="4991090"/>
            <a:ext cx="1188093" cy="523220"/>
          </a:xfrm>
          <a:prstGeom prst="rect">
            <a:avLst/>
          </a:prstGeom>
          <a:noFill/>
        </p:spPr>
        <p:txBody>
          <a:bodyPr wrap="square">
            <a:spAutoFit/>
          </a:bodyPr>
          <a:lstStyle/>
          <a:p>
            <a:pPr algn="ctr"/>
            <a:r>
              <a:rPr lang="en-US" sz="2800" b="1">
                <a:solidFill>
                  <a:schemeClr val="bg1"/>
                </a:solidFill>
              </a:rPr>
              <a:t>TUE</a:t>
            </a:r>
            <a:endParaRPr lang="en-US" sz="2800" b="1"/>
          </a:p>
        </p:txBody>
      </p:sp>
      <p:sp>
        <p:nvSpPr>
          <p:cNvPr id="25" name="TextBox 24">
            <a:extLst>
              <a:ext uri="{FF2B5EF4-FFF2-40B4-BE49-F238E27FC236}">
                <a16:creationId xmlns:a16="http://schemas.microsoft.com/office/drawing/2014/main" id="{01F37EF3-6418-9F79-52F9-4CC6CEEB9079}"/>
              </a:ext>
            </a:extLst>
          </p:cNvPr>
          <p:cNvSpPr txBox="1"/>
          <p:nvPr/>
        </p:nvSpPr>
        <p:spPr bwMode="gray">
          <a:xfrm>
            <a:off x="3305356" y="4991090"/>
            <a:ext cx="1188093" cy="523220"/>
          </a:xfrm>
          <a:prstGeom prst="rect">
            <a:avLst/>
          </a:prstGeom>
          <a:noFill/>
        </p:spPr>
        <p:txBody>
          <a:bodyPr wrap="square">
            <a:spAutoFit/>
          </a:bodyPr>
          <a:lstStyle/>
          <a:p>
            <a:pPr algn="ctr"/>
            <a:r>
              <a:rPr lang="en-US" sz="2800" b="1">
                <a:solidFill>
                  <a:schemeClr val="bg1"/>
                </a:solidFill>
              </a:rPr>
              <a:t>WED</a:t>
            </a:r>
            <a:endParaRPr lang="en-US" sz="2800" b="1"/>
          </a:p>
        </p:txBody>
      </p:sp>
      <p:sp>
        <p:nvSpPr>
          <p:cNvPr id="26" name="TextBox 25">
            <a:extLst>
              <a:ext uri="{FF2B5EF4-FFF2-40B4-BE49-F238E27FC236}">
                <a16:creationId xmlns:a16="http://schemas.microsoft.com/office/drawing/2014/main" id="{2068DF90-4C18-18AB-3A75-821113471CDB}"/>
              </a:ext>
            </a:extLst>
          </p:cNvPr>
          <p:cNvSpPr txBox="1"/>
          <p:nvPr/>
        </p:nvSpPr>
        <p:spPr bwMode="gray">
          <a:xfrm>
            <a:off x="4607252" y="4991090"/>
            <a:ext cx="1188093" cy="523220"/>
          </a:xfrm>
          <a:prstGeom prst="rect">
            <a:avLst/>
          </a:prstGeom>
          <a:noFill/>
        </p:spPr>
        <p:txBody>
          <a:bodyPr wrap="square">
            <a:spAutoFit/>
          </a:bodyPr>
          <a:lstStyle/>
          <a:p>
            <a:pPr algn="ctr"/>
            <a:r>
              <a:rPr lang="en-US" sz="2800" b="1">
                <a:solidFill>
                  <a:schemeClr val="bg1"/>
                </a:solidFill>
              </a:rPr>
              <a:t>THU</a:t>
            </a:r>
            <a:endParaRPr lang="en-US" sz="2800" b="1"/>
          </a:p>
        </p:txBody>
      </p:sp>
      <p:sp>
        <p:nvSpPr>
          <p:cNvPr id="27" name="TextBox 26">
            <a:extLst>
              <a:ext uri="{FF2B5EF4-FFF2-40B4-BE49-F238E27FC236}">
                <a16:creationId xmlns:a16="http://schemas.microsoft.com/office/drawing/2014/main" id="{FD780C56-1257-37F5-2F22-9C7021C6F7F5}"/>
              </a:ext>
            </a:extLst>
          </p:cNvPr>
          <p:cNvSpPr txBox="1"/>
          <p:nvPr/>
        </p:nvSpPr>
        <p:spPr bwMode="gray">
          <a:xfrm>
            <a:off x="5909148" y="4991090"/>
            <a:ext cx="1188093" cy="523220"/>
          </a:xfrm>
          <a:prstGeom prst="rect">
            <a:avLst/>
          </a:prstGeom>
          <a:noFill/>
        </p:spPr>
        <p:txBody>
          <a:bodyPr wrap="square">
            <a:spAutoFit/>
          </a:bodyPr>
          <a:lstStyle/>
          <a:p>
            <a:pPr algn="ctr"/>
            <a:r>
              <a:rPr lang="en-US" sz="2800" b="1">
                <a:solidFill>
                  <a:schemeClr val="bg1"/>
                </a:solidFill>
              </a:rPr>
              <a:t>FRI</a:t>
            </a:r>
            <a:endParaRPr lang="en-US" sz="2800" b="1"/>
          </a:p>
        </p:txBody>
      </p:sp>
      <p:sp>
        <p:nvSpPr>
          <p:cNvPr id="28" name="TextBox 27">
            <a:extLst>
              <a:ext uri="{FF2B5EF4-FFF2-40B4-BE49-F238E27FC236}">
                <a16:creationId xmlns:a16="http://schemas.microsoft.com/office/drawing/2014/main" id="{CF267991-4D41-4EFD-3766-6A79B3E09563}"/>
              </a:ext>
            </a:extLst>
          </p:cNvPr>
          <p:cNvSpPr txBox="1"/>
          <p:nvPr/>
        </p:nvSpPr>
        <p:spPr bwMode="gray">
          <a:xfrm>
            <a:off x="7211044" y="4991090"/>
            <a:ext cx="1188093" cy="523220"/>
          </a:xfrm>
          <a:prstGeom prst="rect">
            <a:avLst/>
          </a:prstGeom>
          <a:noFill/>
        </p:spPr>
        <p:txBody>
          <a:bodyPr wrap="square">
            <a:spAutoFit/>
          </a:bodyPr>
          <a:lstStyle/>
          <a:p>
            <a:pPr algn="ctr"/>
            <a:r>
              <a:rPr lang="en-US" sz="2800" b="1">
                <a:solidFill>
                  <a:schemeClr val="bg1"/>
                </a:solidFill>
              </a:rPr>
              <a:t>SAT</a:t>
            </a:r>
            <a:endParaRPr lang="en-US" sz="2800" b="1"/>
          </a:p>
        </p:txBody>
      </p:sp>
      <p:sp>
        <p:nvSpPr>
          <p:cNvPr id="29" name="TextBox 28">
            <a:extLst>
              <a:ext uri="{FF2B5EF4-FFF2-40B4-BE49-F238E27FC236}">
                <a16:creationId xmlns:a16="http://schemas.microsoft.com/office/drawing/2014/main" id="{F34DEBD7-2AC7-270A-2F77-8E1DA6FCC499}"/>
              </a:ext>
            </a:extLst>
          </p:cNvPr>
          <p:cNvSpPr txBox="1"/>
          <p:nvPr/>
        </p:nvSpPr>
        <p:spPr bwMode="gray">
          <a:xfrm>
            <a:off x="8494650" y="4991090"/>
            <a:ext cx="1188093" cy="523220"/>
          </a:xfrm>
          <a:prstGeom prst="rect">
            <a:avLst/>
          </a:prstGeom>
          <a:noFill/>
        </p:spPr>
        <p:txBody>
          <a:bodyPr wrap="square">
            <a:spAutoFit/>
          </a:bodyPr>
          <a:lstStyle/>
          <a:p>
            <a:pPr algn="ctr"/>
            <a:r>
              <a:rPr lang="en-US" sz="2800" b="1">
                <a:solidFill>
                  <a:schemeClr val="bg1"/>
                </a:solidFill>
              </a:rPr>
              <a:t>SUN</a:t>
            </a:r>
            <a:endParaRPr lang="en-US" sz="2800" b="1"/>
          </a:p>
        </p:txBody>
      </p:sp>
    </p:spTree>
    <p:extLst>
      <p:ext uri="{BB962C8B-B14F-4D97-AF65-F5344CB8AC3E}">
        <p14:creationId xmlns:p14="http://schemas.microsoft.com/office/powerpoint/2010/main" val="18591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23FE-A329-ED03-DB85-41BF2A56316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54DB75B-E569-3AD4-B186-2F83671F488A}"/>
              </a:ext>
            </a:extLst>
          </p:cNvPr>
          <p:cNvSpPr>
            <a:spLocks noGrp="1"/>
          </p:cNvSpPr>
          <p:nvPr>
            <p:ph type="body" sz="quarter" idx="10"/>
          </p:nvPr>
        </p:nvSpPr>
        <p:spPr>
          <a:xfrm>
            <a:off x="413999" y="1262306"/>
            <a:ext cx="11010067" cy="295175"/>
          </a:xfrm>
        </p:spPr>
        <p:txBody>
          <a:bodyPr/>
          <a:lstStyle/>
          <a:p>
            <a:r>
              <a:rPr lang="en-US" dirty="0"/>
              <a:t>Ag markets and ag weather are consistently selected as the most important information farmers gather from farm radio. </a:t>
            </a:r>
          </a:p>
        </p:txBody>
      </p:sp>
      <p:sp>
        <p:nvSpPr>
          <p:cNvPr id="4" name="Slide Number Placeholder 3">
            <a:extLst>
              <a:ext uri="{FF2B5EF4-FFF2-40B4-BE49-F238E27FC236}">
                <a16:creationId xmlns:a16="http://schemas.microsoft.com/office/drawing/2014/main" id="{5ABBB802-BBC2-7EF9-4CCA-27AA155534A6}"/>
              </a:ext>
            </a:extLst>
          </p:cNvPr>
          <p:cNvSpPr>
            <a:spLocks noGrp="1"/>
          </p:cNvSpPr>
          <p:nvPr>
            <p:ph type="sldNum" sz="quarter" idx="16"/>
          </p:nvPr>
        </p:nvSpPr>
        <p:spPr/>
        <p:txBody>
          <a:bodyPr/>
          <a:lstStyle/>
          <a:p>
            <a:fld id="{75A2AC2D-2E79-4946-9A47-B81ECF29F405}" type="slidenum">
              <a:rPr lang="en-US" smtClean="0"/>
              <a:pPr/>
              <a:t>8</a:t>
            </a:fld>
            <a:endParaRPr lang="en-US"/>
          </a:p>
        </p:txBody>
      </p:sp>
      <p:sp>
        <p:nvSpPr>
          <p:cNvPr id="91" name="TextBox 90">
            <a:extLst>
              <a:ext uri="{FF2B5EF4-FFF2-40B4-BE49-F238E27FC236}">
                <a16:creationId xmlns:a16="http://schemas.microsoft.com/office/drawing/2014/main" id="{E1F53264-91E6-CEF4-E211-1EE71F39D72E}"/>
              </a:ext>
            </a:extLst>
          </p:cNvPr>
          <p:cNvSpPr txBox="1"/>
          <p:nvPr/>
        </p:nvSpPr>
        <p:spPr bwMode="gray">
          <a:xfrm>
            <a:off x="471024" y="6269850"/>
            <a:ext cx="9414587" cy="346249"/>
          </a:xfrm>
          <a:prstGeom prst="rect">
            <a:avLst/>
          </a:prstGeom>
          <a:noFill/>
        </p:spPr>
        <p:txBody>
          <a:bodyPr wrap="square" lIns="0" tIns="0" rIns="0" bIns="0" rtlCol="0">
            <a:spAutoFit/>
          </a:bodyPr>
          <a:lstStyle/>
          <a:p>
            <a:pPr algn="l">
              <a:spcBef>
                <a:spcPts val="300"/>
              </a:spcBef>
              <a:tabLst>
                <a:tab pos="288925" algn="l"/>
              </a:tabLst>
            </a:pPr>
            <a:r>
              <a:rPr lang="en-US" sz="1000" i="1">
                <a:solidFill>
                  <a:schemeClr val="bg2"/>
                </a:solidFill>
                <a:latin typeface="+mn-lt"/>
                <a:cs typeface="Arial" pitchFamily="34" charset="0"/>
              </a:rPr>
              <a:t>Base: (n=1,001)</a:t>
            </a:r>
          </a:p>
          <a:p>
            <a:pPr algn="l">
              <a:spcBef>
                <a:spcPts val="300"/>
              </a:spcBef>
              <a:tabLst>
                <a:tab pos="288925" algn="l"/>
              </a:tabLst>
            </a:pPr>
            <a:r>
              <a:rPr lang="en-US" sz="1000" i="1">
                <a:solidFill>
                  <a:schemeClr val="bg2"/>
                </a:solidFill>
                <a:latin typeface="+mn-lt"/>
                <a:cs typeface="Arial" pitchFamily="34" charset="0"/>
              </a:rPr>
              <a:t>Q6.	</a:t>
            </a:r>
            <a:r>
              <a:rPr lang="en-US" sz="1000" i="1">
                <a:solidFill>
                  <a:schemeClr val="bg2"/>
                </a:solidFill>
                <a:cs typeface="Arial" pitchFamily="34" charset="0"/>
              </a:rPr>
              <a:t>How important is each of the types of information below while listening to radio?</a:t>
            </a:r>
            <a:endParaRPr lang="en-US" sz="1000" i="1">
              <a:solidFill>
                <a:schemeClr val="bg2"/>
              </a:solidFill>
              <a:latin typeface="+mn-lt"/>
              <a:cs typeface="Arial" pitchFamily="34" charset="0"/>
            </a:endParaRPr>
          </a:p>
        </p:txBody>
      </p:sp>
      <p:graphicFrame>
        <p:nvGraphicFramePr>
          <p:cNvPr id="92" name="Chart 91">
            <a:extLst>
              <a:ext uri="{FF2B5EF4-FFF2-40B4-BE49-F238E27FC236}">
                <a16:creationId xmlns:a16="http://schemas.microsoft.com/office/drawing/2014/main" id="{41C041FD-417B-8138-48E8-E1AADF053BF3}"/>
              </a:ext>
            </a:extLst>
          </p:cNvPr>
          <p:cNvGraphicFramePr/>
          <p:nvPr>
            <p:extLst>
              <p:ext uri="{D42A27DB-BD31-4B8C-83A1-F6EECF244321}">
                <p14:modId xmlns:p14="http://schemas.microsoft.com/office/powerpoint/2010/main" val="2786699548"/>
              </p:ext>
            </p:extLst>
          </p:nvPr>
        </p:nvGraphicFramePr>
        <p:xfrm>
          <a:off x="630526" y="1769841"/>
          <a:ext cx="10906945" cy="464153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3E3711F8-F08B-6B86-70FB-B46C8A314E66}"/>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7" name="Title 1">
            <a:extLst>
              <a:ext uri="{FF2B5EF4-FFF2-40B4-BE49-F238E27FC236}">
                <a16:creationId xmlns:a16="http://schemas.microsoft.com/office/drawing/2014/main" id="{10F1119C-6DA6-3203-D907-5E37E7FBC5EB}"/>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Radio Information: </a:t>
            </a:r>
            <a:r>
              <a:rPr lang="en-US" sz="2400" b="0" i="1">
                <a:solidFill>
                  <a:schemeClr val="bg1"/>
                </a:solidFill>
              </a:rPr>
              <a:t>Importance</a:t>
            </a:r>
          </a:p>
        </p:txBody>
      </p:sp>
      <p:grpSp>
        <p:nvGrpSpPr>
          <p:cNvPr id="8" name="Group 7">
            <a:extLst>
              <a:ext uri="{FF2B5EF4-FFF2-40B4-BE49-F238E27FC236}">
                <a16:creationId xmlns:a16="http://schemas.microsoft.com/office/drawing/2014/main" id="{84928A78-7F3B-7A3A-A6F8-056C876BD4A0}"/>
              </a:ext>
            </a:extLst>
          </p:cNvPr>
          <p:cNvGrpSpPr/>
          <p:nvPr/>
        </p:nvGrpSpPr>
        <p:grpSpPr>
          <a:xfrm>
            <a:off x="11384248" y="0"/>
            <a:ext cx="1512338" cy="1512338"/>
            <a:chOff x="349034" y="1989000"/>
            <a:chExt cx="2880000" cy="2880000"/>
          </a:xfrm>
        </p:grpSpPr>
        <p:sp>
          <p:nvSpPr>
            <p:cNvPr id="10" name="Oval 9">
              <a:extLst>
                <a:ext uri="{FF2B5EF4-FFF2-40B4-BE49-F238E27FC236}">
                  <a16:creationId xmlns:a16="http://schemas.microsoft.com/office/drawing/2014/main" id="{955A0591-1006-9309-780B-C420CA3A9585}"/>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Block Arc 10">
              <a:extLst>
                <a:ext uri="{FF2B5EF4-FFF2-40B4-BE49-F238E27FC236}">
                  <a16:creationId xmlns:a16="http://schemas.microsoft.com/office/drawing/2014/main" id="{6CCB0BDA-1E1B-1511-3B3B-5C65F685EC88}"/>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aphicFrame>
        <p:nvGraphicFramePr>
          <p:cNvPr id="17" name="Table 16">
            <a:extLst>
              <a:ext uri="{FF2B5EF4-FFF2-40B4-BE49-F238E27FC236}">
                <a16:creationId xmlns:a16="http://schemas.microsoft.com/office/drawing/2014/main" id="{33204D3D-DAEA-26A9-B568-32116F9BD962}"/>
              </a:ext>
            </a:extLst>
          </p:cNvPr>
          <p:cNvGraphicFramePr>
            <a:graphicFrameLocks noGrp="1"/>
          </p:cNvGraphicFramePr>
          <p:nvPr>
            <p:extLst>
              <p:ext uri="{D42A27DB-BD31-4B8C-83A1-F6EECF244321}">
                <p14:modId xmlns:p14="http://schemas.microsoft.com/office/powerpoint/2010/main" val="3088001226"/>
              </p:ext>
            </p:extLst>
          </p:nvPr>
        </p:nvGraphicFramePr>
        <p:xfrm>
          <a:off x="-206724" y="2249046"/>
          <a:ext cx="4209626" cy="3968004"/>
        </p:xfrm>
        <a:graphic>
          <a:graphicData uri="http://schemas.openxmlformats.org/drawingml/2006/table">
            <a:tbl>
              <a:tblPr firstRow="1" bandRow="1">
                <a:tableStyleId>{2D5ABB26-0587-4C30-8999-92F81FD0307C}</a:tableStyleId>
              </a:tblPr>
              <a:tblGrid>
                <a:gridCol w="4209626">
                  <a:extLst>
                    <a:ext uri="{9D8B030D-6E8A-4147-A177-3AD203B41FA5}">
                      <a16:colId xmlns:a16="http://schemas.microsoft.com/office/drawing/2014/main" val="4095126488"/>
                    </a:ext>
                  </a:extLst>
                </a:gridCol>
              </a:tblGrid>
              <a:tr h="661334">
                <a:tc>
                  <a:txBody>
                    <a:bodyPr/>
                    <a:lstStyle/>
                    <a:p>
                      <a:pPr algn="r"/>
                      <a:r>
                        <a:rPr lang="en-US" sz="1600" b="0" dirty="0">
                          <a:solidFill>
                            <a:srgbClr val="003F61"/>
                          </a:solidFill>
                        </a:rPr>
                        <a:t>Ag markets and commodity prices</a:t>
                      </a:r>
                    </a:p>
                  </a:txBody>
                  <a:tcPr anchor="ctr">
                    <a:noFill/>
                  </a:tcPr>
                </a:tc>
                <a:extLst>
                  <a:ext uri="{0D108BD9-81ED-4DB2-BD59-A6C34878D82A}">
                    <a16:rowId xmlns:a16="http://schemas.microsoft.com/office/drawing/2014/main" val="1795752250"/>
                  </a:ext>
                </a:extLst>
              </a:tr>
              <a:tr h="661334">
                <a:tc>
                  <a:txBody>
                    <a:bodyPr/>
                    <a:lstStyle/>
                    <a:p>
                      <a:pPr algn="r"/>
                      <a:r>
                        <a:rPr lang="en-US" sz="1600" b="0" dirty="0">
                          <a:solidFill>
                            <a:srgbClr val="003F61"/>
                          </a:solidFill>
                        </a:rPr>
                        <a:t>Ag weather</a:t>
                      </a:r>
                    </a:p>
                  </a:txBody>
                  <a:tcPr anchor="ctr">
                    <a:noFill/>
                  </a:tcPr>
                </a:tc>
                <a:extLst>
                  <a:ext uri="{0D108BD9-81ED-4DB2-BD59-A6C34878D82A}">
                    <a16:rowId xmlns:a16="http://schemas.microsoft.com/office/drawing/2014/main" val="2087557160"/>
                  </a:ext>
                </a:extLst>
              </a:tr>
              <a:tr h="661334">
                <a:tc>
                  <a:txBody>
                    <a:bodyPr/>
                    <a:lstStyle/>
                    <a:p>
                      <a:pPr algn="r"/>
                      <a:r>
                        <a:rPr lang="en-US" sz="1600" b="0">
                          <a:solidFill>
                            <a:srgbClr val="003F61"/>
                          </a:solidFill>
                        </a:rPr>
                        <a:t>Local/regional ag news</a:t>
                      </a:r>
                    </a:p>
                  </a:txBody>
                  <a:tcPr anchor="ctr">
                    <a:noFill/>
                  </a:tcPr>
                </a:tc>
                <a:extLst>
                  <a:ext uri="{0D108BD9-81ED-4DB2-BD59-A6C34878D82A}">
                    <a16:rowId xmlns:a16="http://schemas.microsoft.com/office/drawing/2014/main" val="239951168"/>
                  </a:ext>
                </a:extLst>
              </a:tr>
              <a:tr h="661334">
                <a:tc>
                  <a: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lang="en-US" sz="1600" b="0">
                          <a:solidFill>
                            <a:srgbClr val="003F61"/>
                          </a:solidFill>
                        </a:rPr>
                        <a:t>World ag/trade news</a:t>
                      </a:r>
                    </a:p>
                  </a:txBody>
                  <a:tcPr anchor="ctr">
                    <a:noFill/>
                  </a:tcPr>
                </a:tc>
                <a:extLst>
                  <a:ext uri="{0D108BD9-81ED-4DB2-BD59-A6C34878D82A}">
                    <a16:rowId xmlns:a16="http://schemas.microsoft.com/office/drawing/2014/main" val="1183229534"/>
                  </a:ext>
                </a:extLst>
              </a:tr>
              <a:tr h="661334">
                <a:tc>
                  <a: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lang="en-US" sz="1600" b="0" dirty="0">
                          <a:solidFill>
                            <a:srgbClr val="003F61"/>
                          </a:solidFill>
                        </a:rPr>
                        <a:t>Farm broadcaster commentary</a:t>
                      </a:r>
                    </a:p>
                  </a:txBody>
                  <a:tcPr anchor="ctr">
                    <a:noFill/>
                  </a:tcPr>
                </a:tc>
                <a:extLst>
                  <a:ext uri="{0D108BD9-81ED-4DB2-BD59-A6C34878D82A}">
                    <a16:rowId xmlns:a16="http://schemas.microsoft.com/office/drawing/2014/main" val="3071566059"/>
                  </a:ext>
                </a:extLst>
              </a:tr>
              <a:tr h="661334">
                <a:tc>
                  <a:txBody>
                    <a:bodyPr/>
                    <a:lstStyle/>
                    <a:p>
                      <a:pPr algn="r"/>
                      <a:r>
                        <a:rPr lang="en-US" sz="1600" b="0" dirty="0">
                          <a:solidFill>
                            <a:srgbClr val="003F61"/>
                          </a:solidFill>
                        </a:rPr>
                        <a:t>New ag products / Ag innovation</a:t>
                      </a:r>
                    </a:p>
                  </a:txBody>
                  <a:tcPr anchor="ctr">
                    <a:noFill/>
                  </a:tcPr>
                </a:tc>
                <a:extLst>
                  <a:ext uri="{0D108BD9-81ED-4DB2-BD59-A6C34878D82A}">
                    <a16:rowId xmlns:a16="http://schemas.microsoft.com/office/drawing/2014/main" val="1868597914"/>
                  </a:ext>
                </a:extLst>
              </a:tr>
            </a:tbl>
          </a:graphicData>
        </a:graphic>
      </p:graphicFrame>
      <p:graphicFrame>
        <p:nvGraphicFramePr>
          <p:cNvPr id="5" name="Table 4">
            <a:extLst>
              <a:ext uri="{FF2B5EF4-FFF2-40B4-BE49-F238E27FC236}">
                <a16:creationId xmlns:a16="http://schemas.microsoft.com/office/drawing/2014/main" id="{7D846259-6B23-C775-7EDE-A9446DECD6F3}"/>
              </a:ext>
            </a:extLst>
          </p:cNvPr>
          <p:cNvGraphicFramePr>
            <a:graphicFrameLocks noGrp="1"/>
          </p:cNvGraphicFramePr>
          <p:nvPr>
            <p:extLst>
              <p:ext uri="{D42A27DB-BD31-4B8C-83A1-F6EECF244321}">
                <p14:modId xmlns:p14="http://schemas.microsoft.com/office/powerpoint/2010/main" val="1463655780"/>
              </p:ext>
            </p:extLst>
          </p:nvPr>
        </p:nvGraphicFramePr>
        <p:xfrm>
          <a:off x="3886200" y="1975303"/>
          <a:ext cx="7675275" cy="457200"/>
        </p:xfrm>
        <a:graphic>
          <a:graphicData uri="http://schemas.openxmlformats.org/drawingml/2006/table">
            <a:tbl>
              <a:tblPr firstRow="1" bandRow="1">
                <a:tableStyleId>{2D5ABB26-0587-4C30-8999-92F81FD0307C}</a:tableStyleId>
              </a:tblPr>
              <a:tblGrid>
                <a:gridCol w="1535055">
                  <a:extLst>
                    <a:ext uri="{9D8B030D-6E8A-4147-A177-3AD203B41FA5}">
                      <a16:colId xmlns:a16="http://schemas.microsoft.com/office/drawing/2014/main" val="3023080984"/>
                    </a:ext>
                  </a:extLst>
                </a:gridCol>
                <a:gridCol w="1535055">
                  <a:extLst>
                    <a:ext uri="{9D8B030D-6E8A-4147-A177-3AD203B41FA5}">
                      <a16:colId xmlns:a16="http://schemas.microsoft.com/office/drawing/2014/main" val="2844385175"/>
                    </a:ext>
                  </a:extLst>
                </a:gridCol>
                <a:gridCol w="1535055">
                  <a:extLst>
                    <a:ext uri="{9D8B030D-6E8A-4147-A177-3AD203B41FA5}">
                      <a16:colId xmlns:a16="http://schemas.microsoft.com/office/drawing/2014/main" val="2420642220"/>
                    </a:ext>
                  </a:extLst>
                </a:gridCol>
                <a:gridCol w="1329291">
                  <a:extLst>
                    <a:ext uri="{9D8B030D-6E8A-4147-A177-3AD203B41FA5}">
                      <a16:colId xmlns:a16="http://schemas.microsoft.com/office/drawing/2014/main" val="4085206765"/>
                    </a:ext>
                  </a:extLst>
                </a:gridCol>
                <a:gridCol w="1740819">
                  <a:extLst>
                    <a:ext uri="{9D8B030D-6E8A-4147-A177-3AD203B41FA5}">
                      <a16:colId xmlns:a16="http://schemas.microsoft.com/office/drawing/2014/main" val="920553577"/>
                    </a:ext>
                  </a:extLst>
                </a:gridCol>
              </a:tblGrid>
              <a:tr h="370840">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dirty="0">
                          <a:solidFill>
                            <a:schemeClr val="accent3"/>
                          </a:solidFill>
                        </a:rPr>
                        <a:t>EXTREMELY IMPORTANT</a:t>
                      </a:r>
                      <a:endParaRPr lang="en-US" sz="1200" b="1" dirty="0">
                        <a:solidFill>
                          <a:schemeClr val="accent3"/>
                        </a:solidFill>
                        <a:cs typeface="Arial" pitchFamily="34" charset="0"/>
                      </a:endParaRP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4"/>
                          </a:solidFill>
                        </a:rPr>
                        <a:t>IMPORTANT</a:t>
                      </a:r>
                      <a:endParaRPr lang="en-US" sz="1200" b="1">
                        <a:solidFill>
                          <a:schemeClr val="accent4"/>
                        </a:solidFill>
                        <a:cs typeface="Arial" pitchFamily="34" charset="0"/>
                      </a:endParaRP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bg2"/>
                          </a:solidFill>
                        </a:rPr>
                        <a:t>MODERATELY IMPORTANT</a:t>
                      </a: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bg2">
                              <a:lumMod val="60000"/>
                              <a:lumOff val="40000"/>
                            </a:schemeClr>
                          </a:solidFill>
                        </a:rPr>
                        <a:t>SLIGHTLY IMPORTANT</a:t>
                      </a:r>
                      <a:endParaRPr lang="en-US" sz="1200"/>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NOT IMPORTANT AT ALL</a:t>
                      </a:r>
                      <a:endParaRPr lang="en-US" sz="1200" dirty="0"/>
                    </a:p>
                  </a:txBody>
                  <a:tcPr anchor="ctr"/>
                </a:tc>
                <a:extLst>
                  <a:ext uri="{0D108BD9-81ED-4DB2-BD59-A6C34878D82A}">
                    <a16:rowId xmlns:a16="http://schemas.microsoft.com/office/drawing/2014/main" val="3728936119"/>
                  </a:ext>
                </a:extLst>
              </a:tr>
            </a:tbl>
          </a:graphicData>
        </a:graphic>
      </p:graphicFrame>
      <p:sp>
        <p:nvSpPr>
          <p:cNvPr id="2" name="Rectangle 1">
            <a:extLst>
              <a:ext uri="{FF2B5EF4-FFF2-40B4-BE49-F238E27FC236}">
                <a16:creationId xmlns:a16="http://schemas.microsoft.com/office/drawing/2014/main" id="{A437C808-F50F-F9BD-43DB-A60B4EF9DA1D}"/>
              </a:ext>
            </a:extLst>
          </p:cNvPr>
          <p:cNvSpPr/>
          <p:nvPr/>
        </p:nvSpPr>
        <p:spPr bwMode="gray">
          <a:xfrm>
            <a:off x="291144" y="1975051"/>
            <a:ext cx="11348083" cy="162055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59909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BC78-CCE3-E1AF-D6E1-F5F3D197AF7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B5D352CC-C4F5-FCF1-2156-67AD166D0EC6}"/>
              </a:ext>
            </a:extLst>
          </p:cNvPr>
          <p:cNvSpPr>
            <a:spLocks noGrp="1"/>
          </p:cNvSpPr>
          <p:nvPr>
            <p:ph type="body" sz="quarter" idx="10"/>
          </p:nvPr>
        </p:nvSpPr>
        <p:spPr>
          <a:xfrm>
            <a:off x="413999" y="1153710"/>
            <a:ext cx="10970248" cy="295175"/>
          </a:xfrm>
          <a:noFill/>
        </p:spPr>
        <p:txBody>
          <a:bodyPr/>
          <a:lstStyle/>
          <a:p>
            <a:r>
              <a:rPr lang="en-US" dirty="0"/>
              <a:t>While top reasons farmers turn to radio vary, </a:t>
            </a:r>
            <a:r>
              <a:rPr lang="en-US" b="1" dirty="0"/>
              <a:t>accessibility, availability, and convenience </a:t>
            </a:r>
            <a:r>
              <a:rPr lang="en-US" dirty="0"/>
              <a:t>are mentioned as a top 3 reason for each information type.</a:t>
            </a:r>
          </a:p>
        </p:txBody>
      </p:sp>
      <p:sp>
        <p:nvSpPr>
          <p:cNvPr id="4" name="Slide Number Placeholder 3">
            <a:extLst>
              <a:ext uri="{FF2B5EF4-FFF2-40B4-BE49-F238E27FC236}">
                <a16:creationId xmlns:a16="http://schemas.microsoft.com/office/drawing/2014/main" id="{36BA47CC-F205-3B55-4105-D61800DA20F9}"/>
              </a:ext>
            </a:extLst>
          </p:cNvPr>
          <p:cNvSpPr>
            <a:spLocks noGrp="1"/>
          </p:cNvSpPr>
          <p:nvPr>
            <p:ph type="sldNum" sz="quarter" idx="16"/>
          </p:nvPr>
        </p:nvSpPr>
        <p:spPr/>
        <p:txBody>
          <a:bodyPr/>
          <a:lstStyle/>
          <a:p>
            <a:fld id="{75A2AC2D-2E79-4946-9A47-B81ECF29F405}" type="slidenum">
              <a:rPr lang="en-US" smtClean="0"/>
              <a:pPr/>
              <a:t>9</a:t>
            </a:fld>
            <a:endParaRPr lang="en-US"/>
          </a:p>
        </p:txBody>
      </p:sp>
      <p:sp>
        <p:nvSpPr>
          <p:cNvPr id="91" name="TextBox 90">
            <a:extLst>
              <a:ext uri="{FF2B5EF4-FFF2-40B4-BE49-F238E27FC236}">
                <a16:creationId xmlns:a16="http://schemas.microsoft.com/office/drawing/2014/main" id="{95E3E9C0-F8A4-FD08-3EC1-A92C8393FD81}"/>
              </a:ext>
            </a:extLst>
          </p:cNvPr>
          <p:cNvSpPr txBox="1"/>
          <p:nvPr/>
        </p:nvSpPr>
        <p:spPr bwMode="gray">
          <a:xfrm>
            <a:off x="471024" y="6058832"/>
            <a:ext cx="9414587" cy="346249"/>
          </a:xfrm>
          <a:prstGeom prst="rect">
            <a:avLst/>
          </a:prstGeom>
          <a:noFill/>
        </p:spPr>
        <p:txBody>
          <a:bodyPr wrap="square" lIns="0" tIns="0" rIns="0" bIns="0" rtlCol="0">
            <a:spAutoFit/>
          </a:bodyPr>
          <a:lstStyle/>
          <a:p>
            <a:pPr algn="l">
              <a:spcBef>
                <a:spcPts val="300"/>
              </a:spcBef>
              <a:tabLst>
                <a:tab pos="288925" algn="l"/>
                <a:tab pos="400050" algn="l"/>
              </a:tabLst>
            </a:pPr>
            <a:r>
              <a:rPr lang="en-US" sz="1000" i="1" dirty="0">
                <a:solidFill>
                  <a:schemeClr val="bg2"/>
                </a:solidFill>
                <a:latin typeface="+mn-lt"/>
                <a:cs typeface="Arial" pitchFamily="34" charset="0"/>
              </a:rPr>
              <a:t>Base: Respondents selecting Important or Extremely Important in Q6. (Max per respondent); top 3 answers shown </a:t>
            </a:r>
          </a:p>
          <a:p>
            <a:pPr algn="l">
              <a:spcBef>
                <a:spcPts val="300"/>
              </a:spcBef>
              <a:tabLst>
                <a:tab pos="288925" algn="l"/>
                <a:tab pos="400050" algn="l"/>
              </a:tabLst>
            </a:pPr>
            <a:r>
              <a:rPr lang="en-US" sz="1000" i="1" dirty="0">
                <a:solidFill>
                  <a:schemeClr val="bg2"/>
                </a:solidFill>
                <a:latin typeface="+mn-lt"/>
                <a:cs typeface="Arial" pitchFamily="34" charset="0"/>
              </a:rPr>
              <a:t>Q6a. Why do you turn to radio for [insert types where Q6= important/extremely important]?</a:t>
            </a:r>
          </a:p>
        </p:txBody>
      </p:sp>
      <p:sp>
        <p:nvSpPr>
          <p:cNvPr id="3" name="Rectangle 2">
            <a:extLst>
              <a:ext uri="{FF2B5EF4-FFF2-40B4-BE49-F238E27FC236}">
                <a16:creationId xmlns:a16="http://schemas.microsoft.com/office/drawing/2014/main" id="{D5D89B2E-71C4-6AC9-53DF-FD4D13E215A0}"/>
              </a:ext>
            </a:extLst>
          </p:cNvPr>
          <p:cNvSpPr/>
          <p:nvPr/>
        </p:nvSpPr>
        <p:spPr bwMode="gray">
          <a:xfrm>
            <a:off x="-9428" y="274007"/>
            <a:ext cx="12201427" cy="706552"/>
          </a:xfrm>
          <a:prstGeom prst="rect">
            <a:avLst/>
          </a:prstGeom>
          <a:gradFill flip="none" rotWithShape="1">
            <a:gsLst>
              <a:gs pos="0">
                <a:srgbClr val="003F61"/>
              </a:gs>
              <a:gs pos="42000">
                <a:schemeClr val="accent2"/>
              </a:gs>
              <a:gs pos="100000">
                <a:schemeClr val="accent4"/>
              </a:gs>
            </a:gsLst>
            <a:lin ang="0" scaled="1"/>
            <a:tileRect/>
          </a:gra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a:solidFill>
                <a:schemeClr val="tx1"/>
              </a:solidFill>
              <a:latin typeface="Arial" pitchFamily="34" charset="0"/>
              <a:cs typeface="Arial" pitchFamily="34" charset="0"/>
            </a:endParaRPr>
          </a:p>
        </p:txBody>
      </p:sp>
      <p:sp>
        <p:nvSpPr>
          <p:cNvPr id="5" name="Title 1">
            <a:extLst>
              <a:ext uri="{FF2B5EF4-FFF2-40B4-BE49-F238E27FC236}">
                <a16:creationId xmlns:a16="http://schemas.microsoft.com/office/drawing/2014/main" id="{517D270C-1632-67AE-5187-1DD5BC8423C6}"/>
              </a:ext>
            </a:extLst>
          </p:cNvPr>
          <p:cNvSpPr txBox="1">
            <a:spLocks/>
          </p:cNvSpPr>
          <p:nvPr/>
        </p:nvSpPr>
        <p:spPr bwMode="gray">
          <a:xfrm>
            <a:off x="414002" y="260559"/>
            <a:ext cx="10368823" cy="720000"/>
          </a:xfrm>
          <a:prstGeom prst="rect">
            <a:avLst/>
          </a:prstGeom>
        </p:spPr>
        <p:txBody>
          <a:bodyPr vert="horz" lIns="0" tIns="0" rIns="0" bIns="0" rtlCol="0" anchor="ctr" anchorCtr="0">
            <a:noAutofit/>
          </a:bodyPr>
          <a:lstStyle>
            <a:lvl1pPr algn="l" defTabSz="1219140" rtl="0" eaLnBrk="1" latinLnBrk="0" hangingPunct="1">
              <a:spcBef>
                <a:spcPct val="0"/>
              </a:spcBef>
              <a:buNone/>
              <a:defRPr lang="en-US" sz="2800" b="1" kern="1200" dirty="0">
                <a:solidFill>
                  <a:schemeClr val="tx2"/>
                </a:solidFill>
                <a:latin typeface="Montserrat" panose="00000500000000000000" pitchFamily="2" charset="0"/>
                <a:ea typeface="+mj-ea"/>
                <a:cs typeface="+mj-cs"/>
              </a:defRPr>
            </a:lvl1pPr>
          </a:lstStyle>
          <a:p>
            <a:r>
              <a:rPr lang="en-US">
                <a:solidFill>
                  <a:schemeClr val="bg1"/>
                </a:solidFill>
              </a:rPr>
              <a:t>Radio Information: </a:t>
            </a:r>
            <a:r>
              <a:rPr lang="en-US" sz="2400" b="0" i="1">
                <a:solidFill>
                  <a:schemeClr val="bg1"/>
                </a:solidFill>
              </a:rPr>
              <a:t>Reasons to Gather through Radio</a:t>
            </a:r>
          </a:p>
        </p:txBody>
      </p:sp>
      <p:grpSp>
        <p:nvGrpSpPr>
          <p:cNvPr id="6" name="Group 5">
            <a:extLst>
              <a:ext uri="{FF2B5EF4-FFF2-40B4-BE49-F238E27FC236}">
                <a16:creationId xmlns:a16="http://schemas.microsoft.com/office/drawing/2014/main" id="{67A777CE-E8A9-A391-1558-1E423FDBD626}"/>
              </a:ext>
            </a:extLst>
          </p:cNvPr>
          <p:cNvGrpSpPr/>
          <p:nvPr/>
        </p:nvGrpSpPr>
        <p:grpSpPr>
          <a:xfrm>
            <a:off x="11384248" y="0"/>
            <a:ext cx="1512338" cy="1512338"/>
            <a:chOff x="349034" y="1989000"/>
            <a:chExt cx="2880000" cy="2880000"/>
          </a:xfrm>
        </p:grpSpPr>
        <p:sp>
          <p:nvSpPr>
            <p:cNvPr id="10" name="Oval 9">
              <a:extLst>
                <a:ext uri="{FF2B5EF4-FFF2-40B4-BE49-F238E27FC236}">
                  <a16:creationId xmlns:a16="http://schemas.microsoft.com/office/drawing/2014/main" id="{DED52E26-F109-F600-9553-141C6CEA8E1D}"/>
                </a:ext>
              </a:extLst>
            </p:cNvPr>
            <p:cNvSpPr/>
            <p:nvPr/>
          </p:nvSpPr>
          <p:spPr bwMode="gray">
            <a:xfrm>
              <a:off x="349034" y="1989000"/>
              <a:ext cx="2880000" cy="2880000"/>
            </a:xfrm>
            <a:prstGeom prst="ellipse">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sp>
          <p:nvSpPr>
            <p:cNvPr id="11" name="Block Arc 10">
              <a:extLst>
                <a:ext uri="{FF2B5EF4-FFF2-40B4-BE49-F238E27FC236}">
                  <a16:creationId xmlns:a16="http://schemas.microsoft.com/office/drawing/2014/main" id="{30EC6A56-3B96-4C09-8276-B33B623DBF64}"/>
                </a:ext>
              </a:extLst>
            </p:cNvPr>
            <p:cNvSpPr/>
            <p:nvPr/>
          </p:nvSpPr>
          <p:spPr bwMode="gray">
            <a:xfrm rot="5400000">
              <a:off x="424861" y="2064827"/>
              <a:ext cx="2728345" cy="2728345"/>
            </a:xfrm>
            <a:prstGeom prst="blockArc">
              <a:avLst>
                <a:gd name="adj1" fmla="val 20451230"/>
                <a:gd name="adj2" fmla="val 9609448"/>
                <a:gd name="adj3" fmla="val 3644"/>
              </a:avLst>
            </a:prstGeom>
            <a:solidFill>
              <a:srgbClr val="E9E7E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tx1"/>
                </a:solidFill>
                <a:latin typeface="Arial" pitchFamily="34" charset="0"/>
                <a:cs typeface="Arial" pitchFamily="34" charset="0"/>
              </a:endParaRPr>
            </a:p>
          </p:txBody>
        </p:sp>
      </p:grpSp>
      <p:graphicFrame>
        <p:nvGraphicFramePr>
          <p:cNvPr id="12" name="Table 11">
            <a:extLst>
              <a:ext uri="{FF2B5EF4-FFF2-40B4-BE49-F238E27FC236}">
                <a16:creationId xmlns:a16="http://schemas.microsoft.com/office/drawing/2014/main" id="{EA67AC2C-4902-A059-4036-AD2124CF92FF}"/>
              </a:ext>
            </a:extLst>
          </p:cNvPr>
          <p:cNvGraphicFramePr>
            <a:graphicFrameLocks noGrp="1"/>
          </p:cNvGraphicFramePr>
          <p:nvPr>
            <p:extLst>
              <p:ext uri="{D42A27DB-BD31-4B8C-83A1-F6EECF244321}">
                <p14:modId xmlns:p14="http://schemas.microsoft.com/office/powerpoint/2010/main" val="1969188084"/>
              </p:ext>
            </p:extLst>
          </p:nvPr>
        </p:nvGraphicFramePr>
        <p:xfrm>
          <a:off x="7287" y="1839929"/>
          <a:ext cx="12201427" cy="457200"/>
        </p:xfrm>
        <a:graphic>
          <a:graphicData uri="http://schemas.openxmlformats.org/drawingml/2006/table">
            <a:tbl>
              <a:tblPr firstRow="1" bandRow="1">
                <a:tableStyleId>{2D5ABB26-0587-4C30-8999-92F81FD0307C}</a:tableStyleId>
              </a:tblPr>
              <a:tblGrid>
                <a:gridCol w="2176521">
                  <a:extLst>
                    <a:ext uri="{9D8B030D-6E8A-4147-A177-3AD203B41FA5}">
                      <a16:colId xmlns:a16="http://schemas.microsoft.com/office/drawing/2014/main" val="3023080984"/>
                    </a:ext>
                  </a:extLst>
                </a:gridCol>
                <a:gridCol w="1801745">
                  <a:extLst>
                    <a:ext uri="{9D8B030D-6E8A-4147-A177-3AD203B41FA5}">
                      <a16:colId xmlns:a16="http://schemas.microsoft.com/office/drawing/2014/main" val="2844385175"/>
                    </a:ext>
                  </a:extLst>
                </a:gridCol>
                <a:gridCol w="1813326">
                  <a:extLst>
                    <a:ext uri="{9D8B030D-6E8A-4147-A177-3AD203B41FA5}">
                      <a16:colId xmlns:a16="http://schemas.microsoft.com/office/drawing/2014/main" val="2420642220"/>
                    </a:ext>
                  </a:extLst>
                </a:gridCol>
                <a:gridCol w="1898309">
                  <a:extLst>
                    <a:ext uri="{9D8B030D-6E8A-4147-A177-3AD203B41FA5}">
                      <a16:colId xmlns:a16="http://schemas.microsoft.com/office/drawing/2014/main" val="4085206765"/>
                    </a:ext>
                  </a:extLst>
                </a:gridCol>
                <a:gridCol w="2255763">
                  <a:extLst>
                    <a:ext uri="{9D8B030D-6E8A-4147-A177-3AD203B41FA5}">
                      <a16:colId xmlns:a16="http://schemas.microsoft.com/office/drawing/2014/main" val="1056481889"/>
                    </a:ext>
                  </a:extLst>
                </a:gridCol>
                <a:gridCol w="2255763">
                  <a:extLst>
                    <a:ext uri="{9D8B030D-6E8A-4147-A177-3AD203B41FA5}">
                      <a16:colId xmlns:a16="http://schemas.microsoft.com/office/drawing/2014/main" val="920553577"/>
                    </a:ext>
                  </a:extLst>
                </a:gridCol>
              </a:tblGrid>
              <a:tr h="370840">
                <a:tc>
                  <a:txBody>
                    <a:bodyPr/>
                    <a:lstStyle/>
                    <a:p>
                      <a:pPr marL="0" indent="0" algn="ctr">
                        <a:spcBef>
                          <a:spcPts val="300"/>
                        </a:spcBef>
                        <a:buFont typeface="Courier New" pitchFamily="49" charset="0"/>
                        <a:buNone/>
                      </a:pPr>
                      <a:r>
                        <a:rPr lang="en-US" sz="1200" b="1" dirty="0">
                          <a:solidFill>
                            <a:srgbClr val="264283"/>
                          </a:solidFill>
                          <a:cs typeface="Arial" pitchFamily="34" charset="0"/>
                        </a:rPr>
                        <a:t>AG MARKETS &amp; COMMODITY PRICES</a:t>
                      </a: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200" b="1">
                          <a:solidFill>
                            <a:schemeClr val="accent2"/>
                          </a:solidFill>
                          <a:cs typeface="Arial" pitchFamily="34" charset="0"/>
                        </a:rPr>
                        <a:t>AG WEATHER</a:t>
                      </a:r>
                    </a:p>
                  </a:txBody>
                  <a:tcPr anchor="ctr"/>
                </a:tc>
                <a:tc>
                  <a:txBody>
                    <a:bodyPr/>
                    <a:lstStyle/>
                    <a:p>
                      <a:pPr marL="0" indent="0" algn="ctr">
                        <a:spcBef>
                          <a:spcPts val="300"/>
                        </a:spcBef>
                        <a:buFont typeface="Courier New" pitchFamily="49" charset="0"/>
                        <a:buNone/>
                      </a:pPr>
                      <a:r>
                        <a:rPr lang="en-US" sz="1200" b="1">
                          <a:solidFill>
                            <a:schemeClr val="accent3"/>
                          </a:solidFill>
                          <a:cs typeface="Arial" pitchFamily="34" charset="0"/>
                        </a:rPr>
                        <a:t>FARM COMMENTARY</a:t>
                      </a:r>
                    </a:p>
                  </a:txBody>
                  <a:tcPr anchor="ctr"/>
                </a:tc>
                <a:tc>
                  <a:txBody>
                    <a:bodyPr/>
                    <a:lstStyle/>
                    <a:p>
                      <a:pPr marL="0" indent="0" algn="ctr">
                        <a:spcBef>
                          <a:spcPts val="300"/>
                        </a:spcBef>
                        <a:buFont typeface="Courier New" pitchFamily="49" charset="0"/>
                        <a:buNone/>
                      </a:pPr>
                      <a:r>
                        <a:rPr lang="en-US" sz="1200" b="1">
                          <a:solidFill>
                            <a:schemeClr val="accent4"/>
                          </a:solidFill>
                          <a:cs typeface="Arial" pitchFamily="34" charset="0"/>
                        </a:rPr>
                        <a:t>LOCAL/REGIONAL AG NEWS</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200" b="1">
                          <a:solidFill>
                            <a:srgbClr val="F0AB00"/>
                          </a:solidFill>
                          <a:cs typeface="Arial" pitchFamily="34" charset="0"/>
                        </a:rPr>
                        <a:t>WORLD AG/TRADE NEWS</a:t>
                      </a:r>
                    </a:p>
                  </a:txBody>
                  <a:tcPr anchor="ctr"/>
                </a:tc>
                <a:tc>
                  <a:txBody>
                    <a:bodyPr/>
                    <a:lstStyle/>
                    <a:p>
                      <a:pPr marL="0" indent="0" algn="ctr">
                        <a:spcBef>
                          <a:spcPts val="300"/>
                        </a:spcBef>
                        <a:buFont typeface="Courier New" pitchFamily="49" charset="0"/>
                        <a:buNone/>
                      </a:pPr>
                      <a:r>
                        <a:rPr lang="en-US" sz="1200" b="1" dirty="0">
                          <a:solidFill>
                            <a:schemeClr val="accent5"/>
                          </a:solidFill>
                          <a:cs typeface="Arial" pitchFamily="34" charset="0"/>
                        </a:rPr>
                        <a:t>NEW AG PRODUCTS / AG INNOVATION</a:t>
                      </a:r>
                    </a:p>
                  </a:txBody>
                  <a:tcPr anchor="ctr"/>
                </a:tc>
                <a:extLst>
                  <a:ext uri="{0D108BD9-81ED-4DB2-BD59-A6C34878D82A}">
                    <a16:rowId xmlns:a16="http://schemas.microsoft.com/office/drawing/2014/main" val="3728936119"/>
                  </a:ext>
                </a:extLst>
              </a:tr>
            </a:tbl>
          </a:graphicData>
        </a:graphic>
      </p:graphicFrame>
      <p:graphicFrame>
        <p:nvGraphicFramePr>
          <p:cNvPr id="21" name="Table 20">
            <a:extLst>
              <a:ext uri="{FF2B5EF4-FFF2-40B4-BE49-F238E27FC236}">
                <a16:creationId xmlns:a16="http://schemas.microsoft.com/office/drawing/2014/main" id="{8BE5EBD8-2118-3BCB-491C-2001C49EF916}"/>
              </a:ext>
            </a:extLst>
          </p:cNvPr>
          <p:cNvGraphicFramePr>
            <a:graphicFrameLocks noGrp="1"/>
          </p:cNvGraphicFramePr>
          <p:nvPr>
            <p:extLst>
              <p:ext uri="{D42A27DB-BD31-4B8C-83A1-F6EECF244321}">
                <p14:modId xmlns:p14="http://schemas.microsoft.com/office/powerpoint/2010/main" val="835937848"/>
              </p:ext>
            </p:extLst>
          </p:nvPr>
        </p:nvGraphicFramePr>
        <p:xfrm>
          <a:off x="1" y="2162180"/>
          <a:ext cx="12184711" cy="37084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99276">
                  <a:extLst>
                    <a:ext uri="{9D8B030D-6E8A-4147-A177-3AD203B41FA5}">
                      <a16:colId xmlns:a16="http://schemas.microsoft.com/office/drawing/2014/main" val="2844385175"/>
                    </a:ext>
                  </a:extLst>
                </a:gridCol>
                <a:gridCol w="1810842">
                  <a:extLst>
                    <a:ext uri="{9D8B030D-6E8A-4147-A177-3AD203B41FA5}">
                      <a16:colId xmlns:a16="http://schemas.microsoft.com/office/drawing/2014/main" val="2420642220"/>
                    </a:ext>
                  </a:extLst>
                </a:gridCol>
                <a:gridCol w="1895709">
                  <a:extLst>
                    <a:ext uri="{9D8B030D-6E8A-4147-A177-3AD203B41FA5}">
                      <a16:colId xmlns:a16="http://schemas.microsoft.com/office/drawing/2014/main" val="4085206765"/>
                    </a:ext>
                  </a:extLst>
                </a:gridCol>
                <a:gridCol w="2252672">
                  <a:extLst>
                    <a:ext uri="{9D8B030D-6E8A-4147-A177-3AD203B41FA5}">
                      <a16:colId xmlns:a16="http://schemas.microsoft.com/office/drawing/2014/main" val="1056481889"/>
                    </a:ext>
                  </a:extLst>
                </a:gridCol>
                <a:gridCol w="2252672">
                  <a:extLst>
                    <a:ext uri="{9D8B030D-6E8A-4147-A177-3AD203B41FA5}">
                      <a16:colId xmlns:a16="http://schemas.microsoft.com/office/drawing/2014/main" val="920553577"/>
                    </a:ext>
                  </a:extLst>
                </a:gridCol>
              </a:tblGrid>
              <a:tr h="370840">
                <a:tc>
                  <a:txBody>
                    <a:bodyPr/>
                    <a:lstStyle/>
                    <a:p>
                      <a:pPr marL="0" indent="0" algn="ctr">
                        <a:spcBef>
                          <a:spcPts val="300"/>
                        </a:spcBef>
                        <a:buFont typeface="Courier New" pitchFamily="49" charset="0"/>
                        <a:buNone/>
                      </a:pPr>
                      <a:r>
                        <a:rPr lang="en-US" sz="1000" b="0" i="1">
                          <a:solidFill>
                            <a:schemeClr val="bg2"/>
                          </a:solidFill>
                          <a:cs typeface="Arial" pitchFamily="34" charset="0"/>
                        </a:rPr>
                        <a:t>(n=806)</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kumimoji="0" lang="en-US" sz="1000" b="0" i="1" u="none" strike="noStrike" kern="1200" cap="none" spc="0" normalizeH="0" baseline="0" noProof="0">
                          <a:ln>
                            <a:noFill/>
                          </a:ln>
                          <a:solidFill>
                            <a:srgbClr val="8E8581"/>
                          </a:solidFill>
                          <a:effectLst/>
                          <a:uLnTx/>
                          <a:uFillTx/>
                          <a:latin typeface="Montserrat"/>
                          <a:ea typeface="+mn-ea"/>
                          <a:cs typeface="Arial" pitchFamily="34" charset="0"/>
                        </a:rPr>
                        <a:t>(n=819)</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kumimoji="0" lang="en-US" sz="1000" b="0" i="1" u="none" strike="noStrike" kern="1200" cap="none" spc="0" normalizeH="0" baseline="0" noProof="0">
                          <a:ln>
                            <a:noFill/>
                          </a:ln>
                          <a:solidFill>
                            <a:srgbClr val="8E8581"/>
                          </a:solidFill>
                          <a:effectLst/>
                          <a:uLnTx/>
                          <a:uFillTx/>
                          <a:latin typeface="Montserrat"/>
                          <a:ea typeface="+mn-ea"/>
                          <a:cs typeface="Arial" pitchFamily="34" charset="0"/>
                        </a:rPr>
                        <a:t>(n=454)</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kumimoji="0" lang="en-US" sz="1000" b="0" i="1" u="none" strike="noStrike" kern="1200" cap="none" spc="0" normalizeH="0" baseline="0" noProof="0">
                          <a:ln>
                            <a:noFill/>
                          </a:ln>
                          <a:solidFill>
                            <a:srgbClr val="8E8581"/>
                          </a:solidFill>
                          <a:effectLst/>
                          <a:uLnTx/>
                          <a:uFillTx/>
                          <a:latin typeface="Montserrat"/>
                          <a:ea typeface="+mn-ea"/>
                          <a:cs typeface="Arial" pitchFamily="34" charset="0"/>
                        </a:rPr>
                        <a:t>(n=581)</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kumimoji="0" lang="en-US" sz="1000" b="0" i="1" u="none" strike="noStrike" kern="1200" cap="none" spc="0" normalizeH="0" baseline="0" noProof="0">
                          <a:ln>
                            <a:noFill/>
                          </a:ln>
                          <a:solidFill>
                            <a:srgbClr val="8E8581"/>
                          </a:solidFill>
                          <a:effectLst/>
                          <a:uLnTx/>
                          <a:uFillTx/>
                          <a:latin typeface="Montserrat"/>
                          <a:ea typeface="+mn-ea"/>
                          <a:cs typeface="Arial" pitchFamily="34" charset="0"/>
                        </a:rPr>
                        <a:t>(n=577)</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kumimoji="0" lang="en-US" sz="1000" b="0" i="1" u="none" strike="noStrike" kern="1200" cap="none" spc="0" normalizeH="0" baseline="0" noProof="0" dirty="0">
                          <a:ln>
                            <a:noFill/>
                          </a:ln>
                          <a:solidFill>
                            <a:srgbClr val="8E8581"/>
                          </a:solidFill>
                          <a:effectLst/>
                          <a:uLnTx/>
                          <a:uFillTx/>
                          <a:latin typeface="Montserrat"/>
                          <a:ea typeface="+mn-ea"/>
                          <a:cs typeface="Arial" pitchFamily="34" charset="0"/>
                        </a:rPr>
                        <a:t>(n=373)</a:t>
                      </a:r>
                    </a:p>
                  </a:txBody>
                  <a:tcPr anchor="ctr"/>
                </a:tc>
                <a:extLst>
                  <a:ext uri="{0D108BD9-81ED-4DB2-BD59-A6C34878D82A}">
                    <a16:rowId xmlns:a16="http://schemas.microsoft.com/office/drawing/2014/main" val="3728936119"/>
                  </a:ext>
                </a:extLst>
              </a:tr>
            </a:tbl>
          </a:graphicData>
        </a:graphic>
      </p:graphicFrame>
      <p:graphicFrame>
        <p:nvGraphicFramePr>
          <p:cNvPr id="42" name="Table 41">
            <a:extLst>
              <a:ext uri="{FF2B5EF4-FFF2-40B4-BE49-F238E27FC236}">
                <a16:creationId xmlns:a16="http://schemas.microsoft.com/office/drawing/2014/main" id="{3A4FBF32-30D3-AE37-8BF6-0B83062BE896}"/>
              </a:ext>
            </a:extLst>
          </p:cNvPr>
          <p:cNvGraphicFramePr>
            <a:graphicFrameLocks noGrp="1"/>
          </p:cNvGraphicFramePr>
          <p:nvPr>
            <p:extLst>
              <p:ext uri="{D42A27DB-BD31-4B8C-83A1-F6EECF244321}">
                <p14:modId xmlns:p14="http://schemas.microsoft.com/office/powerpoint/2010/main" val="2419495517"/>
              </p:ext>
            </p:extLst>
          </p:nvPr>
        </p:nvGraphicFramePr>
        <p:xfrm>
          <a:off x="-9428" y="2831760"/>
          <a:ext cx="12184711" cy="57150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99276">
                  <a:extLst>
                    <a:ext uri="{9D8B030D-6E8A-4147-A177-3AD203B41FA5}">
                      <a16:colId xmlns:a16="http://schemas.microsoft.com/office/drawing/2014/main" val="2844385175"/>
                    </a:ext>
                  </a:extLst>
                </a:gridCol>
                <a:gridCol w="1810842">
                  <a:extLst>
                    <a:ext uri="{9D8B030D-6E8A-4147-A177-3AD203B41FA5}">
                      <a16:colId xmlns:a16="http://schemas.microsoft.com/office/drawing/2014/main" val="2420642220"/>
                    </a:ext>
                  </a:extLst>
                </a:gridCol>
                <a:gridCol w="1895709">
                  <a:extLst>
                    <a:ext uri="{9D8B030D-6E8A-4147-A177-3AD203B41FA5}">
                      <a16:colId xmlns:a16="http://schemas.microsoft.com/office/drawing/2014/main" val="4085206765"/>
                    </a:ext>
                  </a:extLst>
                </a:gridCol>
                <a:gridCol w="2252672">
                  <a:extLst>
                    <a:ext uri="{9D8B030D-6E8A-4147-A177-3AD203B41FA5}">
                      <a16:colId xmlns:a16="http://schemas.microsoft.com/office/drawing/2014/main" val="1056481889"/>
                    </a:ext>
                  </a:extLst>
                </a:gridCol>
                <a:gridCol w="2252672">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b="1" dirty="0">
                          <a:solidFill>
                            <a:schemeClr val="bg2"/>
                          </a:solidFill>
                          <a:cs typeface="Arial" pitchFamily="34" charset="0"/>
                        </a:rPr>
                        <a:t>Accessible, Available, Convenient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Weather specific to me, farm-focused</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dirty="0">
                          <a:solidFill>
                            <a:schemeClr val="bg2"/>
                          </a:solidFill>
                          <a:cs typeface="Arial" pitchFamily="34" charset="0"/>
                        </a:rPr>
                        <a:t>Important to stay informed, learn general information</a:t>
                      </a:r>
                      <a:endParaRPr kumimoji="0" lang="en-US" sz="1050" b="0" i="1" u="none" strike="noStrike" kern="1200" cap="none" spc="0" normalizeH="0" baseline="0" noProof="0" dirty="0">
                        <a:ln>
                          <a:noFill/>
                        </a:ln>
                        <a:solidFill>
                          <a:srgbClr val="8E8581"/>
                        </a:solidFill>
                        <a:effectLst/>
                        <a:uLnTx/>
                        <a:uFillTx/>
                        <a:latin typeface="Montserrat"/>
                        <a:ea typeface="+mn-ea"/>
                        <a:cs typeface="Arial" pitchFamily="34" charset="0"/>
                      </a:endParaRP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Local information that is relevant to me</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dirty="0">
                          <a:solidFill>
                            <a:schemeClr val="bg2"/>
                          </a:solidFill>
                          <a:cs typeface="Arial" pitchFamily="34" charset="0"/>
                        </a:rPr>
                        <a:t>Accessible, Available, Convenient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dirty="0">
                          <a:solidFill>
                            <a:schemeClr val="bg2"/>
                          </a:solidFill>
                          <a:cs typeface="Arial" pitchFamily="34" charset="0"/>
                        </a:rPr>
                        <a:t>Enjoy hearing about new products</a:t>
                      </a:r>
                    </a:p>
                  </a:txBody>
                  <a:tcPr/>
                </a:tc>
                <a:extLst>
                  <a:ext uri="{0D108BD9-81ED-4DB2-BD59-A6C34878D82A}">
                    <a16:rowId xmlns:a16="http://schemas.microsoft.com/office/drawing/2014/main" val="3728936119"/>
                  </a:ext>
                </a:extLst>
              </a:tr>
            </a:tbl>
          </a:graphicData>
        </a:graphic>
      </p:graphicFrame>
      <p:graphicFrame>
        <p:nvGraphicFramePr>
          <p:cNvPr id="43" name="Table 42">
            <a:extLst>
              <a:ext uri="{FF2B5EF4-FFF2-40B4-BE49-F238E27FC236}">
                <a16:creationId xmlns:a16="http://schemas.microsoft.com/office/drawing/2014/main" id="{C275119F-6BEF-CD62-56E4-D14D5D78D61C}"/>
              </a:ext>
            </a:extLst>
          </p:cNvPr>
          <p:cNvGraphicFramePr>
            <a:graphicFrameLocks noGrp="1"/>
          </p:cNvGraphicFramePr>
          <p:nvPr>
            <p:extLst>
              <p:ext uri="{D42A27DB-BD31-4B8C-83A1-F6EECF244321}">
                <p14:modId xmlns:p14="http://schemas.microsoft.com/office/powerpoint/2010/main" val="3279248983"/>
              </p:ext>
            </p:extLst>
          </p:nvPr>
        </p:nvGraphicFramePr>
        <p:xfrm>
          <a:off x="-6587" y="3732079"/>
          <a:ext cx="12184711" cy="73152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99276">
                  <a:extLst>
                    <a:ext uri="{9D8B030D-6E8A-4147-A177-3AD203B41FA5}">
                      <a16:colId xmlns:a16="http://schemas.microsoft.com/office/drawing/2014/main" val="2844385175"/>
                    </a:ext>
                  </a:extLst>
                </a:gridCol>
                <a:gridCol w="1810842">
                  <a:extLst>
                    <a:ext uri="{9D8B030D-6E8A-4147-A177-3AD203B41FA5}">
                      <a16:colId xmlns:a16="http://schemas.microsoft.com/office/drawing/2014/main" val="2420642220"/>
                    </a:ext>
                  </a:extLst>
                </a:gridCol>
                <a:gridCol w="1895709">
                  <a:extLst>
                    <a:ext uri="{9D8B030D-6E8A-4147-A177-3AD203B41FA5}">
                      <a16:colId xmlns:a16="http://schemas.microsoft.com/office/drawing/2014/main" val="4085206765"/>
                    </a:ext>
                  </a:extLst>
                </a:gridCol>
                <a:gridCol w="2252672">
                  <a:extLst>
                    <a:ext uri="{9D8B030D-6E8A-4147-A177-3AD203B41FA5}">
                      <a16:colId xmlns:a16="http://schemas.microsoft.com/office/drawing/2014/main" val="1056481889"/>
                    </a:ext>
                  </a:extLst>
                </a:gridCol>
                <a:gridCol w="2252672">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a:solidFill>
                            <a:schemeClr val="bg2"/>
                          </a:solidFill>
                          <a:cs typeface="Arial" pitchFamily="34" charset="0"/>
                        </a:rPr>
                        <a:t>Important to know market info for my business decisions and know what is going on</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dirty="0">
                          <a:solidFill>
                            <a:schemeClr val="bg2"/>
                          </a:solidFill>
                          <a:cs typeface="Arial" pitchFamily="34" charset="0"/>
                        </a:rPr>
                        <a:t>Accessible, Available, Convenient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dirty="0">
                          <a:solidFill>
                            <a:schemeClr val="bg2"/>
                          </a:solidFill>
                          <a:cs typeface="Arial" pitchFamily="34" charset="0"/>
                        </a:rPr>
                        <a:t>Accessible, Available, Convenient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Important to stay informed, learn general information</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Important to stay informed, learn general information</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dirty="0">
                          <a:solidFill>
                            <a:schemeClr val="bg2"/>
                          </a:solidFill>
                          <a:cs typeface="Arial" pitchFamily="34" charset="0"/>
                        </a:rPr>
                        <a:t>Important to stay informed, learn general information</a:t>
                      </a:r>
                    </a:p>
                  </a:txBody>
                  <a:tcPr/>
                </a:tc>
                <a:extLst>
                  <a:ext uri="{0D108BD9-81ED-4DB2-BD59-A6C34878D82A}">
                    <a16:rowId xmlns:a16="http://schemas.microsoft.com/office/drawing/2014/main" val="3728936119"/>
                  </a:ext>
                </a:extLst>
              </a:tr>
            </a:tbl>
          </a:graphicData>
        </a:graphic>
      </p:graphicFrame>
      <p:graphicFrame>
        <p:nvGraphicFramePr>
          <p:cNvPr id="44" name="Table 43">
            <a:extLst>
              <a:ext uri="{FF2B5EF4-FFF2-40B4-BE49-F238E27FC236}">
                <a16:creationId xmlns:a16="http://schemas.microsoft.com/office/drawing/2014/main" id="{58DF29D5-CC88-EB98-AFFC-88BAFE37CD41}"/>
              </a:ext>
            </a:extLst>
          </p:cNvPr>
          <p:cNvGraphicFramePr>
            <a:graphicFrameLocks noGrp="1"/>
          </p:cNvGraphicFramePr>
          <p:nvPr>
            <p:extLst>
              <p:ext uri="{D42A27DB-BD31-4B8C-83A1-F6EECF244321}">
                <p14:modId xmlns:p14="http://schemas.microsoft.com/office/powerpoint/2010/main" val="453217046"/>
              </p:ext>
            </p:extLst>
          </p:nvPr>
        </p:nvGraphicFramePr>
        <p:xfrm>
          <a:off x="-9426" y="4801844"/>
          <a:ext cx="12184711" cy="571500"/>
        </p:xfrm>
        <a:graphic>
          <a:graphicData uri="http://schemas.openxmlformats.org/drawingml/2006/table">
            <a:tbl>
              <a:tblPr firstRow="1" bandRow="1">
                <a:tableStyleId>{2D5ABB26-0587-4C30-8999-92F81FD0307C}</a:tableStyleId>
              </a:tblPr>
              <a:tblGrid>
                <a:gridCol w="2173540">
                  <a:extLst>
                    <a:ext uri="{9D8B030D-6E8A-4147-A177-3AD203B41FA5}">
                      <a16:colId xmlns:a16="http://schemas.microsoft.com/office/drawing/2014/main" val="3023080984"/>
                    </a:ext>
                  </a:extLst>
                </a:gridCol>
                <a:gridCol w="1799276">
                  <a:extLst>
                    <a:ext uri="{9D8B030D-6E8A-4147-A177-3AD203B41FA5}">
                      <a16:colId xmlns:a16="http://schemas.microsoft.com/office/drawing/2014/main" val="2844385175"/>
                    </a:ext>
                  </a:extLst>
                </a:gridCol>
                <a:gridCol w="1810842">
                  <a:extLst>
                    <a:ext uri="{9D8B030D-6E8A-4147-A177-3AD203B41FA5}">
                      <a16:colId xmlns:a16="http://schemas.microsoft.com/office/drawing/2014/main" val="2420642220"/>
                    </a:ext>
                  </a:extLst>
                </a:gridCol>
                <a:gridCol w="1895709">
                  <a:extLst>
                    <a:ext uri="{9D8B030D-6E8A-4147-A177-3AD203B41FA5}">
                      <a16:colId xmlns:a16="http://schemas.microsoft.com/office/drawing/2014/main" val="4085206765"/>
                    </a:ext>
                  </a:extLst>
                </a:gridCol>
                <a:gridCol w="2252672">
                  <a:extLst>
                    <a:ext uri="{9D8B030D-6E8A-4147-A177-3AD203B41FA5}">
                      <a16:colId xmlns:a16="http://schemas.microsoft.com/office/drawing/2014/main" val="1056481889"/>
                    </a:ext>
                  </a:extLst>
                </a:gridCol>
                <a:gridCol w="2252672">
                  <a:extLst>
                    <a:ext uri="{9D8B030D-6E8A-4147-A177-3AD203B41FA5}">
                      <a16:colId xmlns:a16="http://schemas.microsoft.com/office/drawing/2014/main" val="920553577"/>
                    </a:ext>
                  </a:extLst>
                </a:gridCol>
              </a:tblGrid>
              <a:tr h="370840">
                <a:tc>
                  <a:txBody>
                    <a:bodyPr/>
                    <a:lstStyle/>
                    <a:p>
                      <a:pPr marL="0" indent="0" algn="ctr">
                        <a:buFont typeface="Courier New" pitchFamily="49" charset="0"/>
                        <a:buNone/>
                      </a:pPr>
                      <a:r>
                        <a:rPr lang="en-US" sz="1050">
                          <a:solidFill>
                            <a:schemeClr val="bg2"/>
                          </a:solidFill>
                          <a:cs typeface="Arial" pitchFamily="34" charset="0"/>
                        </a:rPr>
                        <a:t>Can listen while doing other things</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Up-to-date, quickly get updated information</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Interesting content, enjoy hearing the commentary</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dirty="0">
                          <a:solidFill>
                            <a:schemeClr val="bg2"/>
                          </a:solidFill>
                          <a:cs typeface="Arial" pitchFamily="34" charset="0"/>
                        </a:rPr>
                        <a:t>Accessible, Available, Convenient</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a:solidFill>
                            <a:schemeClr val="bg2"/>
                          </a:solidFill>
                          <a:cs typeface="Arial" pitchFamily="34" charset="0"/>
                        </a:rPr>
                        <a:t>Know what is going on in the nation and around the world, learn if it impacts me</a:t>
                      </a:r>
                    </a:p>
                  </a:txBody>
                  <a:tcP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050" b="1" dirty="0">
                          <a:solidFill>
                            <a:schemeClr val="bg2"/>
                          </a:solidFill>
                          <a:cs typeface="Arial" pitchFamily="34" charset="0"/>
                        </a:rPr>
                        <a:t>Accessible, Available, Convenient</a:t>
                      </a:r>
                    </a:p>
                  </a:txBody>
                  <a:tcPr/>
                </a:tc>
                <a:extLst>
                  <a:ext uri="{0D108BD9-81ED-4DB2-BD59-A6C34878D82A}">
                    <a16:rowId xmlns:a16="http://schemas.microsoft.com/office/drawing/2014/main" val="3728936119"/>
                  </a:ext>
                </a:extLst>
              </a:tr>
            </a:tbl>
          </a:graphicData>
        </a:graphic>
      </p:graphicFrame>
      <p:graphicFrame>
        <p:nvGraphicFramePr>
          <p:cNvPr id="45" name="Table 44">
            <a:extLst>
              <a:ext uri="{FF2B5EF4-FFF2-40B4-BE49-F238E27FC236}">
                <a16:creationId xmlns:a16="http://schemas.microsoft.com/office/drawing/2014/main" id="{C0D4F3F8-253A-85B6-F09D-3032F848E5DB}"/>
              </a:ext>
            </a:extLst>
          </p:cNvPr>
          <p:cNvGraphicFramePr>
            <a:graphicFrameLocks noGrp="1"/>
          </p:cNvGraphicFramePr>
          <p:nvPr>
            <p:extLst>
              <p:ext uri="{D42A27DB-BD31-4B8C-83A1-F6EECF244321}">
                <p14:modId xmlns:p14="http://schemas.microsoft.com/office/powerpoint/2010/main" val="1743375625"/>
              </p:ext>
            </p:extLst>
          </p:nvPr>
        </p:nvGraphicFramePr>
        <p:xfrm>
          <a:off x="0" y="2587425"/>
          <a:ext cx="12201427" cy="370840"/>
        </p:xfrm>
        <a:graphic>
          <a:graphicData uri="http://schemas.openxmlformats.org/drawingml/2006/table">
            <a:tbl>
              <a:tblPr firstRow="1" bandRow="1">
                <a:tableStyleId>{2D5ABB26-0587-4C30-8999-92F81FD0307C}</a:tableStyleId>
              </a:tblPr>
              <a:tblGrid>
                <a:gridCol w="2176521">
                  <a:extLst>
                    <a:ext uri="{9D8B030D-6E8A-4147-A177-3AD203B41FA5}">
                      <a16:colId xmlns:a16="http://schemas.microsoft.com/office/drawing/2014/main" val="3023080984"/>
                    </a:ext>
                  </a:extLst>
                </a:gridCol>
                <a:gridCol w="1801745">
                  <a:extLst>
                    <a:ext uri="{9D8B030D-6E8A-4147-A177-3AD203B41FA5}">
                      <a16:colId xmlns:a16="http://schemas.microsoft.com/office/drawing/2014/main" val="2844385175"/>
                    </a:ext>
                  </a:extLst>
                </a:gridCol>
                <a:gridCol w="1813326">
                  <a:extLst>
                    <a:ext uri="{9D8B030D-6E8A-4147-A177-3AD203B41FA5}">
                      <a16:colId xmlns:a16="http://schemas.microsoft.com/office/drawing/2014/main" val="2420642220"/>
                    </a:ext>
                  </a:extLst>
                </a:gridCol>
                <a:gridCol w="1898309">
                  <a:extLst>
                    <a:ext uri="{9D8B030D-6E8A-4147-A177-3AD203B41FA5}">
                      <a16:colId xmlns:a16="http://schemas.microsoft.com/office/drawing/2014/main" val="4085206765"/>
                    </a:ext>
                  </a:extLst>
                </a:gridCol>
                <a:gridCol w="2255763">
                  <a:extLst>
                    <a:ext uri="{9D8B030D-6E8A-4147-A177-3AD203B41FA5}">
                      <a16:colId xmlns:a16="http://schemas.microsoft.com/office/drawing/2014/main" val="1056481889"/>
                    </a:ext>
                  </a:extLst>
                </a:gridCol>
                <a:gridCol w="2255763">
                  <a:extLst>
                    <a:ext uri="{9D8B030D-6E8A-4147-A177-3AD203B41FA5}">
                      <a16:colId xmlns:a16="http://schemas.microsoft.com/office/drawing/2014/main" val="920553577"/>
                    </a:ext>
                  </a:extLst>
                </a:gridCol>
              </a:tblGrid>
              <a:tr h="370840">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37%</a:t>
                      </a: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400" b="1">
                          <a:solidFill>
                            <a:srgbClr val="264283"/>
                          </a:solidFill>
                          <a:cs typeface="Arial" pitchFamily="34" charset="0"/>
                        </a:rPr>
                        <a:t>          </a:t>
                      </a:r>
                      <a:r>
                        <a:rPr lang="en-US" sz="1400" b="1">
                          <a:solidFill>
                            <a:schemeClr val="accent2"/>
                          </a:solidFill>
                          <a:cs typeface="Arial" pitchFamily="34" charset="0"/>
                        </a:rPr>
                        <a:t>29%</a:t>
                      </a:r>
                    </a:p>
                  </a:txBody>
                  <a:tcPr anchor="ctr"/>
                </a:tc>
                <a:tc>
                  <a:txBody>
                    <a:bodyPr/>
                    <a:lstStyle/>
                    <a:p>
                      <a:pPr marL="0" indent="0" algn="ctr">
                        <a:spcBef>
                          <a:spcPts val="300"/>
                        </a:spcBef>
                        <a:buFont typeface="Courier New" pitchFamily="49" charset="0"/>
                        <a:buNone/>
                      </a:pPr>
                      <a:r>
                        <a:rPr lang="en-US" sz="1400" b="1">
                          <a:solidFill>
                            <a:srgbClr val="264283"/>
                          </a:solidFill>
                          <a:cs typeface="Arial" pitchFamily="34" charset="0"/>
                        </a:rPr>
                        <a:t>          </a:t>
                      </a:r>
                      <a:r>
                        <a:rPr lang="en-US" sz="1400" b="1">
                          <a:solidFill>
                            <a:schemeClr val="accent3"/>
                          </a:solidFill>
                          <a:cs typeface="Arial" pitchFamily="34" charset="0"/>
                        </a:rPr>
                        <a:t>21%</a:t>
                      </a:r>
                    </a:p>
                  </a:txBody>
                  <a:tcPr anchor="ctr"/>
                </a:tc>
                <a:tc>
                  <a:txBody>
                    <a:bodyPr/>
                    <a:lstStyle/>
                    <a:p>
                      <a:pPr marL="0" indent="0" algn="ctr">
                        <a:spcBef>
                          <a:spcPts val="300"/>
                        </a:spcBef>
                        <a:buFont typeface="Courier New" pitchFamily="49" charset="0"/>
                        <a:buNone/>
                      </a:pPr>
                      <a:r>
                        <a:rPr lang="en-US" sz="1400" b="1">
                          <a:solidFill>
                            <a:srgbClr val="264283"/>
                          </a:solidFill>
                          <a:cs typeface="Arial" pitchFamily="34" charset="0"/>
                        </a:rPr>
                        <a:t>          </a:t>
                      </a:r>
                      <a:r>
                        <a:rPr lang="en-US" sz="1400" b="1">
                          <a:solidFill>
                            <a:schemeClr val="accent4"/>
                          </a:solidFill>
                          <a:cs typeface="Arial" pitchFamily="34" charset="0"/>
                        </a:rPr>
                        <a:t>27%</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400" b="1" dirty="0">
                          <a:solidFill>
                            <a:srgbClr val="264283"/>
                          </a:solidFill>
                          <a:cs typeface="Arial" pitchFamily="34" charset="0"/>
                        </a:rPr>
                        <a:t>          </a:t>
                      </a:r>
                      <a:r>
                        <a:rPr lang="en-US" sz="1400" b="1" dirty="0">
                          <a:solidFill>
                            <a:srgbClr val="F0AB00"/>
                          </a:solidFill>
                          <a:cs typeface="Arial" pitchFamily="34" charset="0"/>
                        </a:rPr>
                        <a:t>20%</a:t>
                      </a:r>
                    </a:p>
                  </a:txBody>
                  <a:tcPr anchor="ctr"/>
                </a:tc>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a:t>
                      </a:r>
                      <a:r>
                        <a:rPr lang="en-US" sz="1400" b="1" dirty="0">
                          <a:solidFill>
                            <a:schemeClr val="accent5"/>
                          </a:solidFill>
                          <a:cs typeface="Arial" pitchFamily="34" charset="0"/>
                        </a:rPr>
                        <a:t>27%</a:t>
                      </a:r>
                    </a:p>
                  </a:txBody>
                  <a:tcPr anchor="ctr"/>
                </a:tc>
                <a:extLst>
                  <a:ext uri="{0D108BD9-81ED-4DB2-BD59-A6C34878D82A}">
                    <a16:rowId xmlns:a16="http://schemas.microsoft.com/office/drawing/2014/main" val="3728936119"/>
                  </a:ext>
                </a:extLst>
              </a:tr>
            </a:tbl>
          </a:graphicData>
        </a:graphic>
      </p:graphicFrame>
      <p:graphicFrame>
        <p:nvGraphicFramePr>
          <p:cNvPr id="46" name="Table 45">
            <a:extLst>
              <a:ext uri="{FF2B5EF4-FFF2-40B4-BE49-F238E27FC236}">
                <a16:creationId xmlns:a16="http://schemas.microsoft.com/office/drawing/2014/main" id="{0563849F-79CF-081D-2B69-3577424B7B47}"/>
              </a:ext>
            </a:extLst>
          </p:cNvPr>
          <p:cNvGraphicFramePr>
            <a:graphicFrameLocks noGrp="1"/>
          </p:cNvGraphicFramePr>
          <p:nvPr>
            <p:extLst>
              <p:ext uri="{D42A27DB-BD31-4B8C-83A1-F6EECF244321}">
                <p14:modId xmlns:p14="http://schemas.microsoft.com/office/powerpoint/2010/main" val="2361131370"/>
              </p:ext>
            </p:extLst>
          </p:nvPr>
        </p:nvGraphicFramePr>
        <p:xfrm>
          <a:off x="-17787" y="3465399"/>
          <a:ext cx="12201427" cy="370840"/>
        </p:xfrm>
        <a:graphic>
          <a:graphicData uri="http://schemas.openxmlformats.org/drawingml/2006/table">
            <a:tbl>
              <a:tblPr firstRow="1" bandRow="1">
                <a:tableStyleId>{2D5ABB26-0587-4C30-8999-92F81FD0307C}</a:tableStyleId>
              </a:tblPr>
              <a:tblGrid>
                <a:gridCol w="2176521">
                  <a:extLst>
                    <a:ext uri="{9D8B030D-6E8A-4147-A177-3AD203B41FA5}">
                      <a16:colId xmlns:a16="http://schemas.microsoft.com/office/drawing/2014/main" val="3023080984"/>
                    </a:ext>
                  </a:extLst>
                </a:gridCol>
                <a:gridCol w="1801745">
                  <a:extLst>
                    <a:ext uri="{9D8B030D-6E8A-4147-A177-3AD203B41FA5}">
                      <a16:colId xmlns:a16="http://schemas.microsoft.com/office/drawing/2014/main" val="2844385175"/>
                    </a:ext>
                  </a:extLst>
                </a:gridCol>
                <a:gridCol w="1813326">
                  <a:extLst>
                    <a:ext uri="{9D8B030D-6E8A-4147-A177-3AD203B41FA5}">
                      <a16:colId xmlns:a16="http://schemas.microsoft.com/office/drawing/2014/main" val="2420642220"/>
                    </a:ext>
                  </a:extLst>
                </a:gridCol>
                <a:gridCol w="1898309">
                  <a:extLst>
                    <a:ext uri="{9D8B030D-6E8A-4147-A177-3AD203B41FA5}">
                      <a16:colId xmlns:a16="http://schemas.microsoft.com/office/drawing/2014/main" val="4085206765"/>
                    </a:ext>
                  </a:extLst>
                </a:gridCol>
                <a:gridCol w="2255763">
                  <a:extLst>
                    <a:ext uri="{9D8B030D-6E8A-4147-A177-3AD203B41FA5}">
                      <a16:colId xmlns:a16="http://schemas.microsoft.com/office/drawing/2014/main" val="1056481889"/>
                    </a:ext>
                  </a:extLst>
                </a:gridCol>
                <a:gridCol w="2255763">
                  <a:extLst>
                    <a:ext uri="{9D8B030D-6E8A-4147-A177-3AD203B41FA5}">
                      <a16:colId xmlns:a16="http://schemas.microsoft.com/office/drawing/2014/main" val="920553577"/>
                    </a:ext>
                  </a:extLst>
                </a:gridCol>
              </a:tblGrid>
              <a:tr h="370840">
                <a:tc>
                  <a:txBody>
                    <a:bodyPr/>
                    <a:lstStyle/>
                    <a:p>
                      <a:pPr marL="0" indent="0" algn="ctr">
                        <a:spcBef>
                          <a:spcPts val="300"/>
                        </a:spcBef>
                        <a:buFont typeface="Courier New" pitchFamily="49" charset="0"/>
                        <a:buNone/>
                      </a:pPr>
                      <a:r>
                        <a:rPr lang="en-US" sz="1400" b="1">
                          <a:solidFill>
                            <a:srgbClr val="264283"/>
                          </a:solidFill>
                          <a:cs typeface="Arial" pitchFamily="34" charset="0"/>
                        </a:rPr>
                        <a:t>          21%</a:t>
                      </a: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400" b="1" dirty="0">
                          <a:solidFill>
                            <a:srgbClr val="264283"/>
                          </a:solidFill>
                          <a:cs typeface="Arial" pitchFamily="34" charset="0"/>
                        </a:rPr>
                        <a:t>          </a:t>
                      </a:r>
                      <a:r>
                        <a:rPr lang="en-US" sz="1400" b="1" dirty="0">
                          <a:solidFill>
                            <a:schemeClr val="accent2"/>
                          </a:solidFill>
                          <a:cs typeface="Arial" pitchFamily="34" charset="0"/>
                        </a:rPr>
                        <a:t>25%</a:t>
                      </a:r>
                    </a:p>
                  </a:txBody>
                  <a:tcPr anchor="ctr"/>
                </a:tc>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a:t>
                      </a:r>
                      <a:r>
                        <a:rPr lang="en-US" sz="1400" b="1" dirty="0">
                          <a:solidFill>
                            <a:schemeClr val="accent3"/>
                          </a:solidFill>
                          <a:cs typeface="Arial" pitchFamily="34" charset="0"/>
                        </a:rPr>
                        <a:t>18%</a:t>
                      </a:r>
                    </a:p>
                  </a:txBody>
                  <a:tcPr anchor="ctr"/>
                </a:tc>
                <a:tc>
                  <a:txBody>
                    <a:bodyPr/>
                    <a:lstStyle/>
                    <a:p>
                      <a:pPr marL="0" indent="0" algn="ctr">
                        <a:spcBef>
                          <a:spcPts val="300"/>
                        </a:spcBef>
                        <a:buFont typeface="Courier New" pitchFamily="49" charset="0"/>
                        <a:buNone/>
                      </a:pPr>
                      <a:r>
                        <a:rPr lang="en-US" sz="1400" b="1">
                          <a:solidFill>
                            <a:srgbClr val="264283"/>
                          </a:solidFill>
                          <a:cs typeface="Arial" pitchFamily="34" charset="0"/>
                        </a:rPr>
                        <a:t>          </a:t>
                      </a:r>
                      <a:r>
                        <a:rPr lang="en-US" sz="1400" b="1">
                          <a:solidFill>
                            <a:schemeClr val="accent4"/>
                          </a:solidFill>
                          <a:cs typeface="Arial" pitchFamily="34" charset="0"/>
                        </a:rPr>
                        <a:t>26%</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400" b="1">
                          <a:solidFill>
                            <a:srgbClr val="264283"/>
                          </a:solidFill>
                          <a:cs typeface="Arial" pitchFamily="34" charset="0"/>
                        </a:rPr>
                        <a:t>          </a:t>
                      </a:r>
                      <a:r>
                        <a:rPr lang="en-US" sz="1400" b="1">
                          <a:solidFill>
                            <a:srgbClr val="F0AB00"/>
                          </a:solidFill>
                          <a:cs typeface="Arial" pitchFamily="34" charset="0"/>
                        </a:rPr>
                        <a:t>19%</a:t>
                      </a:r>
                    </a:p>
                  </a:txBody>
                  <a:tcPr anchor="ctr"/>
                </a:tc>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a:t>
                      </a:r>
                      <a:r>
                        <a:rPr lang="en-US" sz="1400" b="1" dirty="0">
                          <a:solidFill>
                            <a:schemeClr val="accent5"/>
                          </a:solidFill>
                          <a:cs typeface="Arial" pitchFamily="34" charset="0"/>
                        </a:rPr>
                        <a:t>21%</a:t>
                      </a:r>
                    </a:p>
                  </a:txBody>
                  <a:tcPr anchor="ctr"/>
                </a:tc>
                <a:extLst>
                  <a:ext uri="{0D108BD9-81ED-4DB2-BD59-A6C34878D82A}">
                    <a16:rowId xmlns:a16="http://schemas.microsoft.com/office/drawing/2014/main" val="3728936119"/>
                  </a:ext>
                </a:extLst>
              </a:tr>
            </a:tbl>
          </a:graphicData>
        </a:graphic>
      </p:graphicFrame>
      <p:graphicFrame>
        <p:nvGraphicFramePr>
          <p:cNvPr id="47" name="Table 46">
            <a:extLst>
              <a:ext uri="{FF2B5EF4-FFF2-40B4-BE49-F238E27FC236}">
                <a16:creationId xmlns:a16="http://schemas.microsoft.com/office/drawing/2014/main" id="{BBEC2B50-2436-12AD-CD6D-4E2466C3FEE0}"/>
              </a:ext>
            </a:extLst>
          </p:cNvPr>
          <p:cNvGraphicFramePr>
            <a:graphicFrameLocks noGrp="1"/>
          </p:cNvGraphicFramePr>
          <p:nvPr>
            <p:extLst>
              <p:ext uri="{D42A27DB-BD31-4B8C-83A1-F6EECF244321}">
                <p14:modId xmlns:p14="http://schemas.microsoft.com/office/powerpoint/2010/main" val="3257883014"/>
              </p:ext>
            </p:extLst>
          </p:nvPr>
        </p:nvGraphicFramePr>
        <p:xfrm>
          <a:off x="-9427" y="4569028"/>
          <a:ext cx="12201427" cy="350930"/>
        </p:xfrm>
        <a:graphic>
          <a:graphicData uri="http://schemas.openxmlformats.org/drawingml/2006/table">
            <a:tbl>
              <a:tblPr firstRow="1" bandRow="1">
                <a:tableStyleId>{2D5ABB26-0587-4C30-8999-92F81FD0307C}</a:tableStyleId>
              </a:tblPr>
              <a:tblGrid>
                <a:gridCol w="2176521">
                  <a:extLst>
                    <a:ext uri="{9D8B030D-6E8A-4147-A177-3AD203B41FA5}">
                      <a16:colId xmlns:a16="http://schemas.microsoft.com/office/drawing/2014/main" val="3023080984"/>
                    </a:ext>
                  </a:extLst>
                </a:gridCol>
                <a:gridCol w="1801745">
                  <a:extLst>
                    <a:ext uri="{9D8B030D-6E8A-4147-A177-3AD203B41FA5}">
                      <a16:colId xmlns:a16="http://schemas.microsoft.com/office/drawing/2014/main" val="2844385175"/>
                    </a:ext>
                  </a:extLst>
                </a:gridCol>
                <a:gridCol w="1813326">
                  <a:extLst>
                    <a:ext uri="{9D8B030D-6E8A-4147-A177-3AD203B41FA5}">
                      <a16:colId xmlns:a16="http://schemas.microsoft.com/office/drawing/2014/main" val="2420642220"/>
                    </a:ext>
                  </a:extLst>
                </a:gridCol>
                <a:gridCol w="1898309">
                  <a:extLst>
                    <a:ext uri="{9D8B030D-6E8A-4147-A177-3AD203B41FA5}">
                      <a16:colId xmlns:a16="http://schemas.microsoft.com/office/drawing/2014/main" val="4085206765"/>
                    </a:ext>
                  </a:extLst>
                </a:gridCol>
                <a:gridCol w="2255763">
                  <a:extLst>
                    <a:ext uri="{9D8B030D-6E8A-4147-A177-3AD203B41FA5}">
                      <a16:colId xmlns:a16="http://schemas.microsoft.com/office/drawing/2014/main" val="1056481889"/>
                    </a:ext>
                  </a:extLst>
                </a:gridCol>
                <a:gridCol w="2255763">
                  <a:extLst>
                    <a:ext uri="{9D8B030D-6E8A-4147-A177-3AD203B41FA5}">
                      <a16:colId xmlns:a16="http://schemas.microsoft.com/office/drawing/2014/main" val="920553577"/>
                    </a:ext>
                  </a:extLst>
                </a:gridCol>
              </a:tblGrid>
              <a:tr h="350930">
                <a:tc>
                  <a:txBody>
                    <a:bodyPr/>
                    <a:lstStyle/>
                    <a:p>
                      <a:pPr marL="0" indent="0" algn="ctr">
                        <a:spcBef>
                          <a:spcPts val="300"/>
                        </a:spcBef>
                        <a:buFont typeface="Courier New" pitchFamily="49" charset="0"/>
                        <a:buNone/>
                      </a:pPr>
                      <a:r>
                        <a:rPr lang="en-US" sz="1400" b="1">
                          <a:solidFill>
                            <a:srgbClr val="264283"/>
                          </a:solidFill>
                          <a:cs typeface="Arial" pitchFamily="34" charset="0"/>
                        </a:rPr>
                        <a:t>           17%</a:t>
                      </a:r>
                    </a:p>
                  </a:txBody>
                  <a:tcPr anchor="ctr"/>
                </a:tc>
                <a:tc>
                  <a:txBody>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1400" b="1">
                          <a:solidFill>
                            <a:srgbClr val="264283"/>
                          </a:solidFill>
                          <a:cs typeface="Arial" pitchFamily="34" charset="0"/>
                        </a:rPr>
                        <a:t>          </a:t>
                      </a:r>
                      <a:r>
                        <a:rPr lang="en-US" sz="1400" b="1">
                          <a:solidFill>
                            <a:schemeClr val="accent2"/>
                          </a:solidFill>
                          <a:cs typeface="Arial" pitchFamily="34" charset="0"/>
                        </a:rPr>
                        <a:t>19%</a:t>
                      </a:r>
                    </a:p>
                  </a:txBody>
                  <a:tcPr anchor="ctr"/>
                </a:tc>
                <a:tc>
                  <a:txBody>
                    <a:bodyPr/>
                    <a:lstStyle/>
                    <a:p>
                      <a:pPr marL="0" indent="0" algn="ctr">
                        <a:spcBef>
                          <a:spcPts val="300"/>
                        </a:spcBef>
                        <a:buFont typeface="Courier New" pitchFamily="49" charset="0"/>
                        <a:buNone/>
                      </a:pPr>
                      <a:r>
                        <a:rPr lang="en-US" sz="1400" b="1">
                          <a:solidFill>
                            <a:srgbClr val="264283"/>
                          </a:solidFill>
                          <a:cs typeface="Arial" pitchFamily="34" charset="0"/>
                        </a:rPr>
                        <a:t>          </a:t>
                      </a:r>
                      <a:r>
                        <a:rPr lang="en-US" sz="1400" b="1">
                          <a:solidFill>
                            <a:schemeClr val="accent3"/>
                          </a:solidFill>
                          <a:cs typeface="Arial" pitchFamily="34" charset="0"/>
                        </a:rPr>
                        <a:t>12%</a:t>
                      </a:r>
                    </a:p>
                  </a:txBody>
                  <a:tcPr anchor="ctr"/>
                </a:tc>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a:t>
                      </a:r>
                      <a:r>
                        <a:rPr lang="en-US" sz="1400" b="1" dirty="0">
                          <a:solidFill>
                            <a:schemeClr val="accent4"/>
                          </a:solidFill>
                          <a:cs typeface="Arial" pitchFamily="34" charset="0"/>
                        </a:rPr>
                        <a:t>18%</a:t>
                      </a:r>
                    </a:p>
                  </a:txBody>
                  <a:tcPr anchor="ctr"/>
                </a:tc>
                <a:tc>
                  <a:txBody>
                    <a:bodyPr/>
                    <a:lstStyle/>
                    <a:p>
                      <a:pPr marL="0" marR="0" lvl="0" indent="0" algn="ctr" defTabSz="1219140" rtl="0" eaLnBrk="1" fontAlgn="auto" latinLnBrk="0" hangingPunct="1">
                        <a:lnSpc>
                          <a:spcPct val="100000"/>
                        </a:lnSpc>
                        <a:spcBef>
                          <a:spcPts val="300"/>
                        </a:spcBef>
                        <a:spcAft>
                          <a:spcPts val="0"/>
                        </a:spcAft>
                        <a:buClrTx/>
                        <a:buSzTx/>
                        <a:buFont typeface="Courier New" pitchFamily="49" charset="0"/>
                        <a:buNone/>
                        <a:tabLst/>
                        <a:defRPr/>
                      </a:pPr>
                      <a:r>
                        <a:rPr lang="en-US" sz="1400" b="1">
                          <a:solidFill>
                            <a:srgbClr val="264283"/>
                          </a:solidFill>
                          <a:cs typeface="Arial" pitchFamily="34" charset="0"/>
                        </a:rPr>
                        <a:t>           </a:t>
                      </a:r>
                      <a:r>
                        <a:rPr lang="en-US" sz="1400" b="1">
                          <a:solidFill>
                            <a:srgbClr val="F0AB00"/>
                          </a:solidFill>
                          <a:cs typeface="Arial" pitchFamily="34" charset="0"/>
                        </a:rPr>
                        <a:t>17%</a:t>
                      </a:r>
                    </a:p>
                  </a:txBody>
                  <a:tcPr anchor="ctr"/>
                </a:tc>
                <a:tc>
                  <a:txBody>
                    <a:bodyPr/>
                    <a:lstStyle/>
                    <a:p>
                      <a:pPr marL="0" indent="0" algn="ctr">
                        <a:spcBef>
                          <a:spcPts val="300"/>
                        </a:spcBef>
                        <a:buFont typeface="Courier New" pitchFamily="49" charset="0"/>
                        <a:buNone/>
                      </a:pPr>
                      <a:r>
                        <a:rPr lang="en-US" sz="1400" b="1" dirty="0">
                          <a:solidFill>
                            <a:srgbClr val="264283"/>
                          </a:solidFill>
                          <a:cs typeface="Arial" pitchFamily="34" charset="0"/>
                        </a:rPr>
                        <a:t>          </a:t>
                      </a:r>
                      <a:r>
                        <a:rPr lang="en-US" sz="1400" b="1" dirty="0">
                          <a:solidFill>
                            <a:schemeClr val="accent5"/>
                          </a:solidFill>
                          <a:cs typeface="Arial" pitchFamily="34" charset="0"/>
                        </a:rPr>
                        <a:t>15%</a:t>
                      </a:r>
                    </a:p>
                  </a:txBody>
                  <a:tcPr anchor="ctr"/>
                </a:tc>
                <a:extLst>
                  <a:ext uri="{0D108BD9-81ED-4DB2-BD59-A6C34878D82A}">
                    <a16:rowId xmlns:a16="http://schemas.microsoft.com/office/drawing/2014/main" val="3728936119"/>
                  </a:ext>
                </a:extLst>
              </a:tr>
            </a:tbl>
          </a:graphicData>
        </a:graphic>
      </p:graphicFrame>
      <p:pic>
        <p:nvPicPr>
          <p:cNvPr id="49" name="Picture 48" descr="A blue and white check mark&#10;&#10;Description automatically generated">
            <a:extLst>
              <a:ext uri="{FF2B5EF4-FFF2-40B4-BE49-F238E27FC236}">
                <a16:creationId xmlns:a16="http://schemas.microsoft.com/office/drawing/2014/main" id="{C04313FF-2C69-1377-3E42-37896A6A3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641" y="2508980"/>
            <a:ext cx="365760" cy="365760"/>
          </a:xfrm>
          <a:prstGeom prst="rect">
            <a:avLst/>
          </a:prstGeom>
        </p:spPr>
      </p:pic>
      <p:pic>
        <p:nvPicPr>
          <p:cNvPr id="51" name="Picture 50" descr="A blue graph with arrow pointing up&#10;&#10;Description automatically generated">
            <a:extLst>
              <a:ext uri="{FF2B5EF4-FFF2-40B4-BE49-F238E27FC236}">
                <a16:creationId xmlns:a16="http://schemas.microsoft.com/office/drawing/2014/main" id="{46561997-87CF-E9FD-1E8E-F1BC031AB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641" y="3396635"/>
            <a:ext cx="365760" cy="365760"/>
          </a:xfrm>
          <a:prstGeom prst="rect">
            <a:avLst/>
          </a:prstGeom>
        </p:spPr>
      </p:pic>
      <p:pic>
        <p:nvPicPr>
          <p:cNvPr id="53" name="Picture 52" descr="A blue tractor on a black background&#10;&#10;Description automatically generated">
            <a:extLst>
              <a:ext uri="{FF2B5EF4-FFF2-40B4-BE49-F238E27FC236}">
                <a16:creationId xmlns:a16="http://schemas.microsoft.com/office/drawing/2014/main" id="{17C60CF6-80E8-FD85-5E75-86BD29228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41" y="4526528"/>
            <a:ext cx="365760" cy="365760"/>
          </a:xfrm>
          <a:prstGeom prst="rect">
            <a:avLst/>
          </a:prstGeom>
        </p:spPr>
      </p:pic>
      <p:pic>
        <p:nvPicPr>
          <p:cNvPr id="55" name="Picture 54" descr="A blue line drawing of a cloud and sun with rain drops&#10;&#10;Description automatically generated">
            <a:extLst>
              <a:ext uri="{FF2B5EF4-FFF2-40B4-BE49-F238E27FC236}">
                <a16:creationId xmlns:a16="http://schemas.microsoft.com/office/drawing/2014/main" id="{3214B2B8-09C9-6C02-3719-DB35843CF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4256" y="2499510"/>
            <a:ext cx="365760" cy="365760"/>
          </a:xfrm>
          <a:prstGeom prst="rect">
            <a:avLst/>
          </a:prstGeom>
        </p:spPr>
      </p:pic>
      <p:pic>
        <p:nvPicPr>
          <p:cNvPr id="57" name="Picture 56" descr="A blue and white check mark&#10;&#10;Description automatically generated">
            <a:extLst>
              <a:ext uri="{FF2B5EF4-FFF2-40B4-BE49-F238E27FC236}">
                <a16:creationId xmlns:a16="http://schemas.microsoft.com/office/drawing/2014/main" id="{F4BF7DD9-7E1A-4FF6-C819-B54AA88C4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256" y="3392288"/>
            <a:ext cx="365760" cy="365760"/>
          </a:xfrm>
          <a:prstGeom prst="rect">
            <a:avLst/>
          </a:prstGeom>
        </p:spPr>
      </p:pic>
      <p:pic>
        <p:nvPicPr>
          <p:cNvPr id="59" name="Picture 58" descr="A blue clock with a black background&#10;&#10;Description automatically generated">
            <a:extLst>
              <a:ext uri="{FF2B5EF4-FFF2-40B4-BE49-F238E27FC236}">
                <a16:creationId xmlns:a16="http://schemas.microsoft.com/office/drawing/2014/main" id="{9D605E45-EFD6-0DBD-F152-95200CCBA5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8178" y="4583171"/>
            <a:ext cx="274320" cy="274320"/>
          </a:xfrm>
          <a:prstGeom prst="rect">
            <a:avLst/>
          </a:prstGeom>
        </p:spPr>
      </p:pic>
      <p:pic>
        <p:nvPicPr>
          <p:cNvPr id="61" name="Picture 60" descr="A green brain on a black background&#10;&#10;Description automatically generated">
            <a:extLst>
              <a:ext uri="{FF2B5EF4-FFF2-40B4-BE49-F238E27FC236}">
                <a16:creationId xmlns:a16="http://schemas.microsoft.com/office/drawing/2014/main" id="{5673FF66-8B6C-AF60-3C3A-C5067BFCF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2120" y="2508980"/>
            <a:ext cx="365760" cy="365760"/>
          </a:xfrm>
          <a:prstGeom prst="rect">
            <a:avLst/>
          </a:prstGeom>
        </p:spPr>
      </p:pic>
      <p:pic>
        <p:nvPicPr>
          <p:cNvPr id="63" name="Picture 62" descr="A green and black map pointer with a check mark&#10;&#10;Description automatically generated">
            <a:extLst>
              <a:ext uri="{FF2B5EF4-FFF2-40B4-BE49-F238E27FC236}">
                <a16:creationId xmlns:a16="http://schemas.microsoft.com/office/drawing/2014/main" id="{101C9CE3-8309-EF5C-E1B3-CAEED592DF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0974" y="3421454"/>
            <a:ext cx="365760" cy="365760"/>
          </a:xfrm>
          <a:prstGeom prst="rect">
            <a:avLst/>
          </a:prstGeom>
        </p:spPr>
      </p:pic>
      <p:pic>
        <p:nvPicPr>
          <p:cNvPr id="65" name="Picture 64" descr="A green outline of a head with a heart inside&#10;&#10;Description automatically generated">
            <a:extLst>
              <a:ext uri="{FF2B5EF4-FFF2-40B4-BE49-F238E27FC236}">
                <a16:creationId xmlns:a16="http://schemas.microsoft.com/office/drawing/2014/main" id="{5B651791-2914-32AA-6907-C1987A07AB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599828" y="4485726"/>
            <a:ext cx="365760" cy="365760"/>
          </a:xfrm>
          <a:prstGeom prst="rect">
            <a:avLst/>
          </a:prstGeom>
        </p:spPr>
      </p:pic>
      <p:pic>
        <p:nvPicPr>
          <p:cNvPr id="67" name="Picture 66" descr="A green and black logo&#10;&#10;Description automatically generated">
            <a:extLst>
              <a:ext uri="{FF2B5EF4-FFF2-40B4-BE49-F238E27FC236}">
                <a16:creationId xmlns:a16="http://schemas.microsoft.com/office/drawing/2014/main" id="{7B4292BD-9B86-BAA6-7B16-AA9DB78253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1029" y="2485795"/>
            <a:ext cx="365760" cy="365760"/>
          </a:xfrm>
          <a:prstGeom prst="rect">
            <a:avLst/>
          </a:prstGeom>
        </p:spPr>
      </p:pic>
      <p:pic>
        <p:nvPicPr>
          <p:cNvPr id="69" name="Picture 68" descr="A green brain on a black background&#10;&#10;Description automatically generated">
            <a:extLst>
              <a:ext uri="{FF2B5EF4-FFF2-40B4-BE49-F238E27FC236}">
                <a16:creationId xmlns:a16="http://schemas.microsoft.com/office/drawing/2014/main" id="{B0A36A04-44A7-ECE7-DEED-E9CD3F78FD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4254" y="3430881"/>
            <a:ext cx="365760" cy="365760"/>
          </a:xfrm>
          <a:prstGeom prst="rect">
            <a:avLst/>
          </a:prstGeom>
        </p:spPr>
      </p:pic>
      <p:pic>
        <p:nvPicPr>
          <p:cNvPr id="71" name="Picture 70" descr="A green and black map pointer with a check mark&#10;&#10;Description automatically generated">
            <a:extLst>
              <a:ext uri="{FF2B5EF4-FFF2-40B4-BE49-F238E27FC236}">
                <a16:creationId xmlns:a16="http://schemas.microsoft.com/office/drawing/2014/main" id="{C853057B-AD14-E004-DAFC-0DC4AF07D8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1270" y="4480565"/>
            <a:ext cx="365760" cy="365760"/>
          </a:xfrm>
          <a:prstGeom prst="rect">
            <a:avLst/>
          </a:prstGeom>
        </p:spPr>
      </p:pic>
      <p:pic>
        <p:nvPicPr>
          <p:cNvPr id="73" name="Picture 72" descr="A yellow and black map pointer with a check mark&#10;&#10;Description automatically generated">
            <a:extLst>
              <a:ext uri="{FF2B5EF4-FFF2-40B4-BE49-F238E27FC236}">
                <a16:creationId xmlns:a16="http://schemas.microsoft.com/office/drawing/2014/main" id="{DB6DAA86-87B8-2F1A-C8D5-5D899BB59B3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39899" y="2508980"/>
            <a:ext cx="365760" cy="365760"/>
          </a:xfrm>
          <a:prstGeom prst="rect">
            <a:avLst/>
          </a:prstGeom>
        </p:spPr>
      </p:pic>
      <p:pic>
        <p:nvPicPr>
          <p:cNvPr id="75" name="Picture 74" descr="A yellow brain on a black background&#10;&#10;Description automatically generated">
            <a:extLst>
              <a:ext uri="{FF2B5EF4-FFF2-40B4-BE49-F238E27FC236}">
                <a16:creationId xmlns:a16="http://schemas.microsoft.com/office/drawing/2014/main" id="{FC72E0E8-1E04-62B6-0A91-73A56213C4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83339" y="3429626"/>
            <a:ext cx="365760" cy="365760"/>
          </a:xfrm>
          <a:prstGeom prst="rect">
            <a:avLst/>
          </a:prstGeom>
        </p:spPr>
      </p:pic>
      <p:pic>
        <p:nvPicPr>
          <p:cNvPr id="77" name="Picture 76" descr="A yellow globe with black background&#10;&#10;Description automatically generated">
            <a:extLst>
              <a:ext uri="{FF2B5EF4-FFF2-40B4-BE49-F238E27FC236}">
                <a16:creationId xmlns:a16="http://schemas.microsoft.com/office/drawing/2014/main" id="{B413EFE0-342D-2659-A46C-A287F302C6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80592" y="4551357"/>
            <a:ext cx="274320" cy="274320"/>
          </a:xfrm>
          <a:prstGeom prst="rect">
            <a:avLst/>
          </a:prstGeom>
        </p:spPr>
      </p:pic>
      <p:pic>
        <p:nvPicPr>
          <p:cNvPr id="79" name="Picture 78" descr="A red diamond with black background&#10;&#10;Description automatically generated">
            <a:extLst>
              <a:ext uri="{FF2B5EF4-FFF2-40B4-BE49-F238E27FC236}">
                <a16:creationId xmlns:a16="http://schemas.microsoft.com/office/drawing/2014/main" id="{B06BFDCD-7260-95A5-64FE-DEBE3BBDE7F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65828" y="2515540"/>
            <a:ext cx="365760" cy="365760"/>
          </a:xfrm>
          <a:prstGeom prst="rect">
            <a:avLst/>
          </a:prstGeom>
        </p:spPr>
      </p:pic>
      <p:pic>
        <p:nvPicPr>
          <p:cNvPr id="81" name="Picture 80" descr="A red brain on a black background&#10;&#10;Description automatically generated">
            <a:extLst>
              <a:ext uri="{FF2B5EF4-FFF2-40B4-BE49-F238E27FC236}">
                <a16:creationId xmlns:a16="http://schemas.microsoft.com/office/drawing/2014/main" id="{27024478-F0CC-3AFE-6B94-ED190BECF0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2616" y="3423733"/>
            <a:ext cx="365760" cy="365760"/>
          </a:xfrm>
          <a:prstGeom prst="rect">
            <a:avLst/>
          </a:prstGeom>
        </p:spPr>
      </p:pic>
      <p:pic>
        <p:nvPicPr>
          <p:cNvPr id="83" name="Picture 82" descr="A red location pin with a check mark&#10;&#10;Description automatically generated">
            <a:extLst>
              <a:ext uri="{FF2B5EF4-FFF2-40B4-BE49-F238E27FC236}">
                <a16:creationId xmlns:a16="http://schemas.microsoft.com/office/drawing/2014/main" id="{854A4B0D-EA74-7B23-1BFD-7C47011CED2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99750" y="4475827"/>
            <a:ext cx="365760" cy="365760"/>
          </a:xfrm>
          <a:prstGeom prst="rect">
            <a:avLst/>
          </a:prstGeom>
        </p:spPr>
      </p:pic>
      <p:sp>
        <p:nvSpPr>
          <p:cNvPr id="2" name="Star: 5 Points 1">
            <a:extLst>
              <a:ext uri="{FF2B5EF4-FFF2-40B4-BE49-F238E27FC236}">
                <a16:creationId xmlns:a16="http://schemas.microsoft.com/office/drawing/2014/main" id="{3D10BC74-6B46-2C99-DC10-EF790120F11D}"/>
              </a:ext>
            </a:extLst>
          </p:cNvPr>
          <p:cNvSpPr/>
          <p:nvPr/>
        </p:nvSpPr>
        <p:spPr bwMode="gray">
          <a:xfrm>
            <a:off x="132806" y="2283318"/>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7" name="Star: 5 Points 6">
            <a:extLst>
              <a:ext uri="{FF2B5EF4-FFF2-40B4-BE49-F238E27FC236}">
                <a16:creationId xmlns:a16="http://schemas.microsoft.com/office/drawing/2014/main" id="{F3C40E5B-AF3B-524A-538B-E84D73F2C6A7}"/>
              </a:ext>
            </a:extLst>
          </p:cNvPr>
          <p:cNvSpPr/>
          <p:nvPr/>
        </p:nvSpPr>
        <p:spPr bwMode="gray">
          <a:xfrm>
            <a:off x="2256270" y="3242608"/>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8" name="Star: 5 Points 7">
            <a:extLst>
              <a:ext uri="{FF2B5EF4-FFF2-40B4-BE49-F238E27FC236}">
                <a16:creationId xmlns:a16="http://schemas.microsoft.com/office/drawing/2014/main" id="{1BBE8F59-8ADD-A4AE-DEA0-AD8AFCA38122}"/>
              </a:ext>
            </a:extLst>
          </p:cNvPr>
          <p:cNvSpPr/>
          <p:nvPr/>
        </p:nvSpPr>
        <p:spPr bwMode="gray">
          <a:xfrm>
            <a:off x="3999734" y="3269160"/>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14" name="Star: 5 Points 13">
            <a:extLst>
              <a:ext uri="{FF2B5EF4-FFF2-40B4-BE49-F238E27FC236}">
                <a16:creationId xmlns:a16="http://schemas.microsoft.com/office/drawing/2014/main" id="{4B53F7F8-4B20-4E46-F77D-4512885AC4C7}"/>
              </a:ext>
            </a:extLst>
          </p:cNvPr>
          <p:cNvSpPr/>
          <p:nvPr/>
        </p:nvSpPr>
        <p:spPr bwMode="gray">
          <a:xfrm>
            <a:off x="5923368" y="4309355"/>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16" name="Star: 5 Points 15">
            <a:extLst>
              <a:ext uri="{FF2B5EF4-FFF2-40B4-BE49-F238E27FC236}">
                <a16:creationId xmlns:a16="http://schemas.microsoft.com/office/drawing/2014/main" id="{567729C1-C0B5-D29F-5A1F-1CE6A750A0BD}"/>
              </a:ext>
            </a:extLst>
          </p:cNvPr>
          <p:cNvSpPr/>
          <p:nvPr/>
        </p:nvSpPr>
        <p:spPr bwMode="gray">
          <a:xfrm>
            <a:off x="7920953" y="2336668"/>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
        <p:nvSpPr>
          <p:cNvPr id="17" name="Star: 5 Points 16">
            <a:extLst>
              <a:ext uri="{FF2B5EF4-FFF2-40B4-BE49-F238E27FC236}">
                <a16:creationId xmlns:a16="http://schemas.microsoft.com/office/drawing/2014/main" id="{3641475F-2D8C-13B8-A34B-53ECC5DAA33F}"/>
              </a:ext>
            </a:extLst>
          </p:cNvPr>
          <p:cNvSpPr/>
          <p:nvPr/>
        </p:nvSpPr>
        <p:spPr bwMode="gray">
          <a:xfrm>
            <a:off x="10231848" y="4277732"/>
            <a:ext cx="562386" cy="548136"/>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1495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VCT-BODYINDENTATION" val="0;0;0;14.17323;14.09646;28.34646;28.26968;42.51968;42.44291;56.69291;42.44291;56.69291;42.44291;56.69291;42.44291;56.69291;42.44291;56.69291;"/>
  <p:tag name="VCT-BULLETVISIBILITY" val="G ********"/>
</p:tagLst>
</file>

<file path=ppt/tags/tag2.xml><?xml version="1.0" encoding="utf-8"?>
<p:tagLst xmlns:a="http://schemas.openxmlformats.org/drawingml/2006/main" xmlns:r="http://schemas.openxmlformats.org/officeDocument/2006/relationships" xmlns:p="http://schemas.openxmlformats.org/presentationml/2006/main">
  <p:tag name="VCT-BODYINDENTATION" val="0;0;0;14.17323;14.09646;28.34646;28.26968;42.51968;42.44291;56.69291;42.44291;56.69291;42.44291;56.69291;42.44291;56.69291;42.44291;56.69291;"/>
  <p:tag name="VCT-BULLETVISIBILITY" val="G ********"/>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Kynetec template">
  <a:themeElements>
    <a:clrScheme name="Kynetec">
      <a:dk1>
        <a:srgbClr val="000000"/>
      </a:dk1>
      <a:lt1>
        <a:srgbClr val="FFFFFF"/>
      </a:lt1>
      <a:dk2>
        <a:srgbClr val="264283"/>
      </a:dk2>
      <a:lt2>
        <a:srgbClr val="8E8581"/>
      </a:lt2>
      <a:accent1>
        <a:srgbClr val="264283"/>
      </a:accent1>
      <a:accent2>
        <a:srgbClr val="007DC3"/>
      </a:accent2>
      <a:accent3>
        <a:srgbClr val="1E6633"/>
      </a:accent3>
      <a:accent4>
        <a:srgbClr val="A2AD00"/>
      </a:accent4>
      <a:accent5>
        <a:srgbClr val="9B1F23"/>
      </a:accent5>
      <a:accent6>
        <a:srgbClr val="DC291E"/>
      </a:accent6>
      <a:hlink>
        <a:srgbClr val="A2AD00"/>
      </a:hlink>
      <a:folHlink>
        <a:srgbClr val="C1BB00"/>
      </a:folHlink>
    </a:clrScheme>
    <a:fontScheme name="Kynetec">
      <a:majorFont>
        <a:latin typeface="Montserrat"/>
        <a:ea typeface=""/>
        <a:cs typeface=""/>
      </a:majorFont>
      <a:minorFont>
        <a:latin typeface="Montserrat"/>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spcBef>
            <a:spcPts val="300"/>
          </a:spcBef>
          <a:defRPr sz="1800" dirty="0" err="1" smtClean="0">
            <a:solidFill>
              <a:schemeClr val="bg2"/>
            </a:solidFill>
            <a:latin typeface="+mn-lt"/>
            <a:cs typeface="Arial" pitchFamily="34" charset="0"/>
          </a:defRPr>
        </a:defPPr>
      </a:lstStyle>
    </a:txDef>
  </a:objectDefaults>
  <a:extraClrSchemeLst/>
  <a:custClrLst>
    <a:custClr name="black">
      <a:srgbClr val="000000"/>
    </a:custClr>
    <a:custClr name="warm grey 100%">
      <a:srgbClr val="8E8581"/>
    </a:custClr>
    <a:custClr name="dark blue 100%">
      <a:srgbClr val="264283"/>
    </a:custClr>
    <a:custClr name="light blue 100%">
      <a:srgbClr val="007DC3"/>
    </a:custClr>
    <a:custClr name="dark green 100%">
      <a:srgbClr val="1E6633"/>
    </a:custClr>
    <a:custClr name="light green 100%">
      <a:srgbClr val="A2AD00"/>
    </a:custClr>
    <a:custClr name="dark red 100%">
      <a:srgbClr val="9B1F23"/>
    </a:custClr>
    <a:custClr name="light red 100%">
      <a:srgbClr val="DC291E"/>
    </a:custClr>
    <a:custClr name="dark yellow 100%">
      <a:srgbClr val="F0AB00"/>
    </a:custClr>
    <a:custClr name="light yellow 100%">
      <a:srgbClr val="F6D50F"/>
    </a:custClr>
    <a:custClr name="white">
      <a:srgbClr val="FFFFFF"/>
    </a:custClr>
    <a:custClr name="warm grey 80%">
      <a:srgbClr val="A79D98"/>
    </a:custClr>
    <a:custClr name="dark blue 80%">
      <a:srgbClr val="405B9B"/>
    </a:custClr>
    <a:custClr name="light blue 80%">
      <a:srgbClr val="389DD7"/>
    </a:custClr>
    <a:custClr name="dark green 80%">
      <a:srgbClr val="4D7A4C"/>
    </a:custClr>
    <a:custClr name="light green 80%">
      <a:srgbClr val="B4BE46"/>
    </a:custClr>
    <a:custClr name="dark red 80%">
      <a:srgbClr val="C34A3A"/>
    </a:custClr>
    <a:custClr name="light red 80%">
      <a:srgbClr val="E94F35"/>
    </a:custClr>
    <a:custClr name="dark yellow 80%">
      <a:srgbClr val="FCC000"/>
    </a:custClr>
    <a:custClr name="light yellow 80%">
      <a:srgbClr val="FFDD44"/>
    </a:custClr>
    <a:custClr>
      <a:srgbClr val="FFFFFF"/>
    </a:custClr>
    <a:custClr name="warm grey 60%">
      <a:srgbClr val="BCB4B0"/>
    </a:custClr>
    <a:custClr name="dark blue 60%">
      <a:srgbClr val="6E7EB3"/>
    </a:custClr>
    <a:custClr name="light blue 60%">
      <a:srgbClr val="7DB4E2"/>
    </a:custClr>
    <a:custClr name="dark green 60%">
      <a:srgbClr val="72926E"/>
    </a:custClr>
    <a:custClr name="light green 60%">
      <a:srgbClr val="C6CE79"/>
    </a:custClr>
    <a:custClr name="dark red 60%">
      <a:srgbClr val="D27863"/>
    </a:custClr>
    <a:custClr name="light red 60%">
      <a:srgbClr val="F08262"/>
    </a:custClr>
    <a:custClr name="dark yellow 60%">
      <a:srgbClr val="FED07A"/>
    </a:custClr>
    <a:custClr name="light yellow 60%">
      <a:srgbClr val="FFE67F"/>
    </a:custClr>
    <a:custClr>
      <a:srgbClr val="FFFFFF"/>
    </a:custClr>
    <a:custClr name="warm grey 40%">
      <a:srgbClr val="D2CBC9"/>
    </a:custClr>
    <a:custClr name="dark blue 40%">
      <a:srgbClr val="9EA5CD"/>
    </a:custClr>
    <a:custClr name="light blue 40%">
      <a:srgbClr val="ADCDED"/>
    </a:custClr>
    <a:custClr name="dark green 40%">
      <a:srgbClr val="9BAC93"/>
    </a:custClr>
    <a:custClr name="light green 40%">
      <a:srgbClr val="D8DEA8"/>
    </a:custClr>
    <a:custClr name="dark red 40%">
      <a:srgbClr val="E1A693"/>
    </a:custClr>
    <a:custClr name="light red 40%">
      <a:srgbClr val="F6AF95"/>
    </a:custClr>
    <a:custClr name="dark yellow 40%">
      <a:srgbClr val="FFE0A9"/>
    </a:custClr>
    <a:custClr name="light yellow 40%">
      <a:srgbClr val="FFEEAF"/>
    </a:custClr>
    <a:custClr>
      <a:srgbClr val="FFFFFF"/>
    </a:custClr>
    <a:custClr name="warm grey 20%">
      <a:srgbClr val="E9E7E6"/>
    </a:custClr>
    <a:custClr name="dark blue 20%">
      <a:srgbClr val="CCD9E7"/>
    </a:custClr>
    <a:custClr name="light blue 20%">
      <a:srgbClr val="CCE7F5"/>
    </a:custClr>
    <a:custClr name="dark green 20%">
      <a:srgbClr val="C7CFC1"/>
    </a:custClr>
    <a:custClr name="light green 20%">
      <a:srgbClr val="ECEFCD"/>
    </a:custClr>
    <a:custClr name="dark red 20%">
      <a:srgbClr val="F0D1D2"/>
    </a:custClr>
    <a:custClr name="light red 20%">
      <a:srgbClr val="F9CDD0"/>
    </a:custClr>
    <a:custClr name="dark yellow 20%">
      <a:srgbClr val="FEEFCC"/>
    </a:custClr>
    <a:custClr name="light yellow 20%">
      <a:srgbClr val="FFF7CC"/>
    </a:custClr>
  </a:custClrLst>
  <a:extLst>
    <a:ext uri="{05A4C25C-085E-4340-85A3-A5531E510DB2}">
      <thm15:themeFamily xmlns:thm15="http://schemas.microsoft.com/office/thememl/2012/main" name="Kynetec incorporating Kleffmann ppt template - September 2020 - 1.potx" id="{311C9321-11FB-4481-B8A6-6CA2C1B9C1F7}" vid="{4B9894B3-9A1A-4F3C-9184-6AC4C5282975}"/>
    </a:ext>
  </a:extLst>
</a:theme>
</file>

<file path=ppt/theme/theme2.xml><?xml version="1.0" encoding="utf-8"?>
<a:theme xmlns:a="http://schemas.openxmlformats.org/drawingml/2006/main" name="1_Kynetec template">
  <a:themeElements>
    <a:clrScheme name="Kynetec">
      <a:dk1>
        <a:srgbClr val="000000"/>
      </a:dk1>
      <a:lt1>
        <a:srgbClr val="FFFFFF"/>
      </a:lt1>
      <a:dk2>
        <a:srgbClr val="264283"/>
      </a:dk2>
      <a:lt2>
        <a:srgbClr val="8E8581"/>
      </a:lt2>
      <a:accent1>
        <a:srgbClr val="264283"/>
      </a:accent1>
      <a:accent2>
        <a:srgbClr val="007DC3"/>
      </a:accent2>
      <a:accent3>
        <a:srgbClr val="1E6633"/>
      </a:accent3>
      <a:accent4>
        <a:srgbClr val="A2AD00"/>
      </a:accent4>
      <a:accent5>
        <a:srgbClr val="9B1F23"/>
      </a:accent5>
      <a:accent6>
        <a:srgbClr val="DC291E"/>
      </a:accent6>
      <a:hlink>
        <a:srgbClr val="A2AD00"/>
      </a:hlink>
      <a:folHlink>
        <a:srgbClr val="C1BB00"/>
      </a:folHlink>
    </a:clrScheme>
    <a:fontScheme name="Kynetec">
      <a:majorFont>
        <a:latin typeface="Montserrat"/>
        <a:ea typeface=""/>
        <a:cs typeface=""/>
      </a:majorFont>
      <a:minorFont>
        <a:latin typeface="Montserrat"/>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spcBef>
            <a:spcPts val="300"/>
          </a:spcBef>
          <a:defRPr sz="1800" dirty="0" err="1" smtClean="0">
            <a:solidFill>
              <a:schemeClr val="bg2"/>
            </a:solidFill>
            <a:latin typeface="+mn-lt"/>
            <a:cs typeface="Arial" pitchFamily="34" charset="0"/>
          </a:defRPr>
        </a:defPPr>
      </a:lstStyle>
    </a:txDef>
  </a:objectDefaults>
  <a:extraClrSchemeLst/>
  <a:custClrLst>
    <a:custClr name="black">
      <a:srgbClr val="000000"/>
    </a:custClr>
    <a:custClr name="warm grey 100%">
      <a:srgbClr val="8E8581"/>
    </a:custClr>
    <a:custClr name="dark blue 100%">
      <a:srgbClr val="264283"/>
    </a:custClr>
    <a:custClr name="light blue 100%">
      <a:srgbClr val="007DC3"/>
    </a:custClr>
    <a:custClr name="dark green 100%">
      <a:srgbClr val="1E6633"/>
    </a:custClr>
    <a:custClr name="light green 100%">
      <a:srgbClr val="A2AD00"/>
    </a:custClr>
    <a:custClr name="dark red 100%">
      <a:srgbClr val="9B1F23"/>
    </a:custClr>
    <a:custClr name="light red 100%">
      <a:srgbClr val="DC291E"/>
    </a:custClr>
    <a:custClr name="dark yellow 100%">
      <a:srgbClr val="F0AB00"/>
    </a:custClr>
    <a:custClr name="light yellow 100%">
      <a:srgbClr val="F6D50F"/>
    </a:custClr>
    <a:custClr name="white">
      <a:srgbClr val="FFFFFF"/>
    </a:custClr>
    <a:custClr name="warm grey 80%">
      <a:srgbClr val="A79D98"/>
    </a:custClr>
    <a:custClr name="dark blue 80%">
      <a:srgbClr val="405B9B"/>
    </a:custClr>
    <a:custClr name="light blue 80%">
      <a:srgbClr val="389DD7"/>
    </a:custClr>
    <a:custClr name="dark green 80%">
      <a:srgbClr val="4D7A4C"/>
    </a:custClr>
    <a:custClr name="light green 80%">
      <a:srgbClr val="B4BE46"/>
    </a:custClr>
    <a:custClr name="dark red 80%">
      <a:srgbClr val="C34A3A"/>
    </a:custClr>
    <a:custClr name="light red 80%">
      <a:srgbClr val="E94F35"/>
    </a:custClr>
    <a:custClr name="dark yellow 80%">
      <a:srgbClr val="FCC000"/>
    </a:custClr>
    <a:custClr name="light yellow 80%">
      <a:srgbClr val="FFDD44"/>
    </a:custClr>
    <a:custClr>
      <a:srgbClr val="FFFFFF"/>
    </a:custClr>
    <a:custClr name="warm grey 60%">
      <a:srgbClr val="BCB4B0"/>
    </a:custClr>
    <a:custClr name="dark blue 60%">
      <a:srgbClr val="6E7EB3"/>
    </a:custClr>
    <a:custClr name="light blue 60%">
      <a:srgbClr val="7DB4E2"/>
    </a:custClr>
    <a:custClr name="dark green 60%">
      <a:srgbClr val="72926E"/>
    </a:custClr>
    <a:custClr name="light green 60%">
      <a:srgbClr val="C6CE79"/>
    </a:custClr>
    <a:custClr name="dark red 60%">
      <a:srgbClr val="D27863"/>
    </a:custClr>
    <a:custClr name="light red 60%">
      <a:srgbClr val="F08262"/>
    </a:custClr>
    <a:custClr name="dark yellow 60%">
      <a:srgbClr val="FED07A"/>
    </a:custClr>
    <a:custClr name="light yellow 60%">
      <a:srgbClr val="FFE67F"/>
    </a:custClr>
    <a:custClr>
      <a:srgbClr val="FFFFFF"/>
    </a:custClr>
    <a:custClr name="warm grey 40%">
      <a:srgbClr val="D2CBC9"/>
    </a:custClr>
    <a:custClr name="dark blue 40%">
      <a:srgbClr val="9EA5CD"/>
    </a:custClr>
    <a:custClr name="light blue 40%">
      <a:srgbClr val="ADCDED"/>
    </a:custClr>
    <a:custClr name="dark green 40%">
      <a:srgbClr val="9BAC93"/>
    </a:custClr>
    <a:custClr name="light green 40%">
      <a:srgbClr val="D8DEA8"/>
    </a:custClr>
    <a:custClr name="dark red 40%">
      <a:srgbClr val="E1A693"/>
    </a:custClr>
    <a:custClr name="light red 40%">
      <a:srgbClr val="F6AF95"/>
    </a:custClr>
    <a:custClr name="dark yellow 40%">
      <a:srgbClr val="FFE0A9"/>
    </a:custClr>
    <a:custClr name="light yellow 40%">
      <a:srgbClr val="FFEEAF"/>
    </a:custClr>
    <a:custClr>
      <a:srgbClr val="FFFFFF"/>
    </a:custClr>
    <a:custClr name="warm grey 20%">
      <a:srgbClr val="E9E7E6"/>
    </a:custClr>
    <a:custClr name="dark blue 20%">
      <a:srgbClr val="CCD9E7"/>
    </a:custClr>
    <a:custClr name="light blue 20%">
      <a:srgbClr val="CCE7F5"/>
    </a:custClr>
    <a:custClr name="dark green 20%">
      <a:srgbClr val="C7CFC1"/>
    </a:custClr>
    <a:custClr name="light green 20%">
      <a:srgbClr val="ECEFCD"/>
    </a:custClr>
    <a:custClr name="dark red 20%">
      <a:srgbClr val="F0D1D2"/>
    </a:custClr>
    <a:custClr name="light red 20%">
      <a:srgbClr val="F9CDD0"/>
    </a:custClr>
    <a:custClr name="dark yellow 20%">
      <a:srgbClr val="FEEFCC"/>
    </a:custClr>
    <a:custClr name="light yellow 20%">
      <a:srgbClr val="FFF7CC"/>
    </a:custClr>
  </a:custClrLst>
  <a:extLst>
    <a:ext uri="{05A4C25C-085E-4340-85A3-A5531E510DB2}">
      <thm15:themeFamily xmlns:thm15="http://schemas.microsoft.com/office/thememl/2012/main" name="Kynetec ppt template - October 2020.potx" id="{86CB6D28-8594-40A8-B3C8-AA940CFF2150}" vid="{01610B79-B827-46BF-8CE3-FAF0ACD13E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41ba37-4150-4229-8342-654772d473f6">
      <Terms xmlns="http://schemas.microsoft.com/office/infopath/2007/PartnerControls"/>
    </lcf76f155ced4ddcb4097134ff3c332f>
    <TaxCatchAll xmlns="5071cd6a-2a2b-450a-87a8-3945f314fa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93E523DADF93479575EB4AD46DD3A3" ma:contentTypeVersion="15" ma:contentTypeDescription="Create a new document." ma:contentTypeScope="" ma:versionID="32eed4eca2bc3ed1e4cee8e19cb6a7ae">
  <xsd:schema xmlns:xsd="http://www.w3.org/2001/XMLSchema" xmlns:xs="http://www.w3.org/2001/XMLSchema" xmlns:p="http://schemas.microsoft.com/office/2006/metadata/properties" xmlns:ns2="9c41ba37-4150-4229-8342-654772d473f6" xmlns:ns3="5071cd6a-2a2b-450a-87a8-3945f314fac5" targetNamespace="http://schemas.microsoft.com/office/2006/metadata/properties" ma:root="true" ma:fieldsID="4060809c67a57dd2ab0b05d60359faec" ns2:_="" ns3:_="">
    <xsd:import namespace="9c41ba37-4150-4229-8342-654772d473f6"/>
    <xsd:import namespace="5071cd6a-2a2b-450a-87a8-3945f314fac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41ba37-4150-4229-8342-654772d47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de63c8d-0043-4148-8dbc-1a65a66195d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descrip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71cd6a-2a2b-450a-87a8-3945f314fa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537f4d7-7c56-4e2b-b72d-33e0e75d3bdb}" ma:internalName="TaxCatchAll" ma:showField="CatchAllData" ma:web="5071cd6a-2a2b-450a-87a8-3945f314fac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50AA83-26AC-4F10-B497-3DF6109D01E4}">
  <ds:schemaRefs>
    <ds:schemaRef ds:uri="http://schemas.microsoft.com/office/2006/metadata/propertie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762af8f-be6b-453a-937c-46a590e3c48a"/>
    <ds:schemaRef ds:uri="http://www.w3.org/XML/1998/namespace"/>
    <ds:schemaRef ds:uri="9c41ba37-4150-4229-8342-654772d473f6"/>
    <ds:schemaRef ds:uri="5071cd6a-2a2b-450a-87a8-3945f314fac5"/>
  </ds:schemaRefs>
</ds:datastoreItem>
</file>

<file path=customXml/itemProps2.xml><?xml version="1.0" encoding="utf-8"?>
<ds:datastoreItem xmlns:ds="http://schemas.openxmlformats.org/officeDocument/2006/customXml" ds:itemID="{962CC81A-6AEE-4D40-B576-3C59F4F0CD49}">
  <ds:schemaRefs>
    <ds:schemaRef ds:uri="http://schemas.microsoft.com/sharepoint/v3/contenttype/forms"/>
  </ds:schemaRefs>
</ds:datastoreItem>
</file>

<file path=customXml/itemProps3.xml><?xml version="1.0" encoding="utf-8"?>
<ds:datastoreItem xmlns:ds="http://schemas.openxmlformats.org/officeDocument/2006/customXml" ds:itemID="{E71CA5A3-27E2-46B3-ACD7-6B174DC0C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41ba37-4150-4229-8342-654772d473f6"/>
    <ds:schemaRef ds:uri="5071cd6a-2a2b-450a-87a8-3945f314fa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Kynetec incorporating Kleffmann ppt template - September 2020</Template>
  <TotalTime>10873</TotalTime>
  <Words>2378</Words>
  <Application>Microsoft Office PowerPoint</Application>
  <PresentationFormat>Widescreen</PresentationFormat>
  <Paragraphs>298</Paragraphs>
  <Slides>20</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Montserrat</vt:lpstr>
      <vt:lpstr>Calibri</vt:lpstr>
      <vt:lpstr>Courier New</vt:lpstr>
      <vt:lpstr>Kynetec template</vt:lpstr>
      <vt:lpstr>1_Kynetec template</vt:lpstr>
      <vt:lpstr>2025 NAFB Listenership Research</vt:lpstr>
      <vt:lpstr>Objectives</vt:lpstr>
      <vt:lpstr>Target Audience</vt:lpstr>
      <vt:lpstr>Key Takeaways</vt:lpstr>
      <vt:lpstr>Media Type Use Frequency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Key Takeaways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Crop Protection Customer Journey</dc:title>
  <dc:creator>Chad Greenall</dc:creator>
  <cp:lastModifiedBy>Gardner Hatch</cp:lastModifiedBy>
  <cp:revision>4</cp:revision>
  <dcterms:created xsi:type="dcterms:W3CDTF">2020-09-29T14:38:07Z</dcterms:created>
  <dcterms:modified xsi:type="dcterms:W3CDTF">2025-04-08T19:19:30Z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0x010100E493E523DADF93479575EB4AD46DD3A3</vt:lpwstr>
  </property>
  <property fmtid="{D5CDD505-2E9C-101B-9397-08002B2CF9AE}" pid="3" name="_dlc_DocIdItemGuid">
    <vt:lpwstr>5b6e354e-89c3-45c2-8672-d70b7920a859</vt:lpwstr>
  </property>
  <property fmtid="{D5CDD505-2E9C-101B-9397-08002B2CF9AE}" pid="4" name="MediaServiceImageTags">
    <vt:lpwstr/>
  </property>
</Properties>
</file>